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trictFirstAndLastChars="0" saveSubsetFonts="1" autoCompressPictures="0">
  <p:sldMasterIdLst>
    <p:sldMasterId id="2147483784" r:id="rId4"/>
    <p:sldMasterId id="2147483786" r:id="rId5"/>
    <p:sldMasterId id="2147483837" r:id="rId6"/>
    <p:sldMasterId id="2147483841" r:id="rId7"/>
  </p:sldMasterIdLst>
  <p:notesMasterIdLst>
    <p:notesMasterId r:id="rId45"/>
  </p:notesMasterIdLst>
  <p:handoutMasterIdLst>
    <p:handoutMasterId r:id="rId46"/>
  </p:handoutMasterIdLst>
  <p:sldIdLst>
    <p:sldId id="291" r:id="rId8"/>
    <p:sldId id="360" r:id="rId9"/>
    <p:sldId id="354" r:id="rId10"/>
    <p:sldId id="409" r:id="rId11"/>
    <p:sldId id="278" r:id="rId12"/>
    <p:sldId id="394" r:id="rId13"/>
    <p:sldId id="345" r:id="rId14"/>
    <p:sldId id="398" r:id="rId15"/>
    <p:sldId id="348" r:id="rId16"/>
    <p:sldId id="350" r:id="rId17"/>
    <p:sldId id="347" r:id="rId18"/>
    <p:sldId id="351" r:id="rId19"/>
    <p:sldId id="353" r:id="rId20"/>
    <p:sldId id="403" r:id="rId21"/>
    <p:sldId id="356" r:id="rId22"/>
    <p:sldId id="388" r:id="rId23"/>
    <p:sldId id="362" r:id="rId24"/>
    <p:sldId id="361" r:id="rId25"/>
    <p:sldId id="397" r:id="rId26"/>
    <p:sldId id="384" r:id="rId27"/>
    <p:sldId id="372" r:id="rId28"/>
    <p:sldId id="368" r:id="rId29"/>
    <p:sldId id="406" r:id="rId30"/>
    <p:sldId id="379" r:id="rId31"/>
    <p:sldId id="405" r:id="rId32"/>
    <p:sldId id="371" r:id="rId33"/>
    <p:sldId id="408" r:id="rId34"/>
    <p:sldId id="373" r:id="rId35"/>
    <p:sldId id="399" r:id="rId36"/>
    <p:sldId id="385" r:id="rId37"/>
    <p:sldId id="374" r:id="rId38"/>
    <p:sldId id="375" r:id="rId39"/>
    <p:sldId id="370" r:id="rId40"/>
    <p:sldId id="376" r:id="rId41"/>
    <p:sldId id="400" r:id="rId42"/>
    <p:sldId id="389" r:id="rId43"/>
    <p:sldId id="401" r:id="rId4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717B"/>
    <a:srgbClr val="7B9B40"/>
    <a:srgbClr val="FBD65F"/>
    <a:srgbClr val="E39842"/>
    <a:srgbClr val="A2B5BA"/>
    <a:srgbClr val="2C4046"/>
    <a:srgbClr val="E0EAED"/>
    <a:srgbClr val="C9DFE3"/>
    <a:srgbClr val="7E9BAA"/>
    <a:srgbClr val="39B4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142D1C-491C-0150-A713-E7ED6155DA88}" v="32" dt="2019-02-06T09:02:06.863"/>
    <p1510:client id="{6F175589-4A96-E828-DC38-0170D7D4496F}" v="6" dt="2019-02-06T08:53:42.604"/>
    <p1510:client id="{6F9DB999-4DA1-67EE-21F4-702F8206EC33}" v="1" dt="2019-02-05T16:37:12.434"/>
    <p1510:client id="{71A6FDD2-0A03-98F9-E0F4-DE9A49060EA0}" v="240" dt="2019-10-25T14:59:50.851"/>
    <p1510:client id="{740FFE74-9304-0162-F173-DA4FD4D79D99}" v="31" dt="2019-11-03T09:23:37.286"/>
    <p1510:client id="{9ABAD31B-6031-ADA6-E550-19BC0F198E67}" v="198" dt="2019-02-05T15:01:56.533"/>
    <p1510:client id="{E65872C1-FF0B-B3DE-7F02-716E0B24B887}" v="183" dt="2019-02-06T09:34:49.826"/>
    <p1510:client id="{EB894438-1137-3331-03B4-0232CF96CF7B}" v="6" dt="2019-02-06T08:29:28.857"/>
  </p1510:revLst>
</p1510:revInfo>
</file>

<file path=ppt/tableStyles.xml><?xml version="1.0" encoding="utf-8"?>
<a:tblStyleLst xmlns:a="http://schemas.openxmlformats.org/drawingml/2006/main" def="{EEF82E9C-9642-4DB7-B35C-FFA167FC0A23}">
  <a:tblStyle styleId="{EEF82E9C-9642-4DB7-B35C-FFA167FC0A2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23903F29-8B17-4CEF-B45E-FF27FF8A67C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D7B26C5-4107-4FEC-AEDC-1716B250A1EF}" styleName="Світли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12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8.png"/><Relationship Id="rId1" Type="http://schemas.openxmlformats.org/officeDocument/2006/relationships/image" Target="../media/image17.pn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image" Target="../media/image17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8.png"/><Relationship Id="rId1" Type="http://schemas.openxmlformats.org/officeDocument/2006/relationships/image" Target="../media/image17.pn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image" Target="../media/image17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3B1AC0-AF40-486B-B7DF-ED0C8132D0D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3C3C673D-36B4-49E2-A3ED-2B8FC5D3DFB0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  <a:cs typeface="Calibri Light"/>
            </a:rPr>
            <a:t>Scalability</a:t>
          </a:r>
          <a:endParaRPr lang="en-US" sz="3000" dirty="0">
            <a:solidFill>
              <a:schemeClr val="bg1"/>
            </a:solidFill>
            <a:latin typeface="Roboto Black"/>
            <a:cs typeface="Calibri Light"/>
          </a:endParaRPr>
        </a:p>
      </dgm:t>
    </dgm:pt>
    <dgm:pt modelId="{AEEAF6DB-D02F-4E8F-BAA3-5F0E08750794}" type="parTrans" cxnId="{7FFEA5CA-E20F-4681-A661-4250843B67AA}">
      <dgm:prSet/>
      <dgm:spPr/>
      <dgm:t>
        <a:bodyPr/>
        <a:lstStyle/>
        <a:p>
          <a:endParaRPr lang="en-US"/>
        </a:p>
      </dgm:t>
    </dgm:pt>
    <dgm:pt modelId="{BCBCB649-1E65-4976-8673-CE2BF2B9C933}" type="sibTrans" cxnId="{7FFEA5CA-E20F-4681-A661-4250843B67AA}">
      <dgm:prSet/>
      <dgm:spPr/>
      <dgm:t>
        <a:bodyPr/>
        <a:lstStyle/>
        <a:p>
          <a:endParaRPr lang="en-US"/>
        </a:p>
      </dgm:t>
    </dgm:pt>
    <dgm:pt modelId="{5C25E4BE-A79E-471C-93F7-9544F7DA73BB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  <a:cs typeface="Calibri Light"/>
            </a:rPr>
            <a:t>Integrity</a:t>
          </a:r>
        </a:p>
      </dgm:t>
    </dgm:pt>
    <dgm:pt modelId="{047B4189-105F-4CE9-A70A-93C14D91248E}" type="parTrans" cxnId="{F6DED2D3-8194-45F0-8527-19FA721DCA37}">
      <dgm:prSet/>
      <dgm:spPr/>
      <dgm:t>
        <a:bodyPr/>
        <a:lstStyle/>
        <a:p>
          <a:endParaRPr lang="en-US"/>
        </a:p>
      </dgm:t>
    </dgm:pt>
    <dgm:pt modelId="{E9854D2D-3812-4B36-AE6E-8AD7FE378292}" type="sibTrans" cxnId="{F6DED2D3-8194-45F0-8527-19FA721DCA37}">
      <dgm:prSet/>
      <dgm:spPr/>
      <dgm:t>
        <a:bodyPr/>
        <a:lstStyle/>
        <a:p>
          <a:endParaRPr lang="en-US"/>
        </a:p>
      </dgm:t>
    </dgm:pt>
    <dgm:pt modelId="{036DF81C-30AE-46A2-8EFD-AD2EC2C7BEBF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  <a:cs typeface="Calibri Light"/>
            </a:rPr>
            <a:t>Security </a:t>
          </a:r>
        </a:p>
      </dgm:t>
    </dgm:pt>
    <dgm:pt modelId="{6441E608-D3C2-4E48-B203-117A9586BDB9}" type="sibTrans" cxnId="{1DF14B10-A33F-4FDB-B042-A99D7779D1D7}">
      <dgm:prSet/>
      <dgm:spPr/>
      <dgm:t>
        <a:bodyPr/>
        <a:lstStyle/>
        <a:p>
          <a:endParaRPr lang="en-US"/>
        </a:p>
      </dgm:t>
    </dgm:pt>
    <dgm:pt modelId="{88790A60-9C64-4B11-B03E-33DDA35DE785}" type="parTrans" cxnId="{1DF14B10-A33F-4FDB-B042-A99D7779D1D7}">
      <dgm:prSet/>
      <dgm:spPr/>
      <dgm:t>
        <a:bodyPr/>
        <a:lstStyle/>
        <a:p>
          <a:endParaRPr lang="en-US"/>
        </a:p>
      </dgm:t>
    </dgm:pt>
    <dgm:pt modelId="{4AE0AFCA-C571-445F-B9CC-FF50D0DB46E4}" type="pres">
      <dgm:prSet presAssocID="{B73B1AC0-AF40-486B-B7DF-ED0C8132D0D1}" presName="root" presStyleCnt="0">
        <dgm:presLayoutVars>
          <dgm:dir/>
          <dgm:resizeHandles val="exact"/>
        </dgm:presLayoutVars>
      </dgm:prSet>
      <dgm:spPr/>
    </dgm:pt>
    <dgm:pt modelId="{3354F062-7058-4808-9310-6CD942E37173}" type="pres">
      <dgm:prSet presAssocID="{3C3C673D-36B4-49E2-A3ED-2B8FC5D3DFB0}" presName="compNode" presStyleCnt="0"/>
      <dgm:spPr/>
    </dgm:pt>
    <dgm:pt modelId="{27BA8D83-366D-41FE-91E6-194C12B47C2F}" type="pres">
      <dgm:prSet presAssocID="{3C3C673D-36B4-49E2-A3ED-2B8FC5D3DFB0}" presName="iconRect" presStyleLbl="node1" presStyleIdx="0" presStyleCnt="3"/>
      <dgm:spPr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DB79D844-B7D0-41A0-8169-E410C313975C}" type="pres">
      <dgm:prSet presAssocID="{3C3C673D-36B4-49E2-A3ED-2B8FC5D3DFB0}" presName="spaceRect" presStyleCnt="0"/>
      <dgm:spPr/>
    </dgm:pt>
    <dgm:pt modelId="{AA6E763F-1F3D-40A1-986A-E2C3CA647F7C}" type="pres">
      <dgm:prSet presAssocID="{3C3C673D-36B4-49E2-A3ED-2B8FC5D3DFB0}" presName="textRect" presStyleLbl="revTx" presStyleIdx="0" presStyleCnt="3">
        <dgm:presLayoutVars>
          <dgm:chMax val="1"/>
          <dgm:chPref val="1"/>
        </dgm:presLayoutVars>
      </dgm:prSet>
      <dgm:spPr/>
    </dgm:pt>
    <dgm:pt modelId="{03F90593-8D80-4F4C-8A4B-248EEA59DA36}" type="pres">
      <dgm:prSet presAssocID="{BCBCB649-1E65-4976-8673-CE2BF2B9C933}" presName="sibTrans" presStyleCnt="0"/>
      <dgm:spPr/>
    </dgm:pt>
    <dgm:pt modelId="{FD4EDC13-09B1-41AA-A820-EAB4076F9002}" type="pres">
      <dgm:prSet presAssocID="{5C25E4BE-A79E-471C-93F7-9544F7DA73BB}" presName="compNode" presStyleCnt="0"/>
      <dgm:spPr/>
    </dgm:pt>
    <dgm:pt modelId="{99FDA202-B240-4BDA-A88B-BC088139F933}" type="pres">
      <dgm:prSet presAssocID="{5C25E4BE-A79E-471C-93F7-9544F7DA73BB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EA5E2C61-DB61-4E1A-ADE7-79C15A1D4818}" type="pres">
      <dgm:prSet presAssocID="{5C25E4BE-A79E-471C-93F7-9544F7DA73BB}" presName="spaceRect" presStyleCnt="0"/>
      <dgm:spPr/>
    </dgm:pt>
    <dgm:pt modelId="{2B5E6E9C-91BE-4947-A30A-08671BA4E97E}" type="pres">
      <dgm:prSet presAssocID="{5C25E4BE-A79E-471C-93F7-9544F7DA73BB}" presName="textRect" presStyleLbl="revTx" presStyleIdx="1" presStyleCnt="3">
        <dgm:presLayoutVars>
          <dgm:chMax val="1"/>
          <dgm:chPref val="1"/>
        </dgm:presLayoutVars>
      </dgm:prSet>
      <dgm:spPr/>
    </dgm:pt>
    <dgm:pt modelId="{08FC1786-B205-4ED6-B4BF-27084F06EC4C}" type="pres">
      <dgm:prSet presAssocID="{E9854D2D-3812-4B36-AE6E-8AD7FE378292}" presName="sibTrans" presStyleCnt="0"/>
      <dgm:spPr/>
    </dgm:pt>
    <dgm:pt modelId="{4AFCEBC7-4553-4175-BACA-2CAE466371EA}" type="pres">
      <dgm:prSet presAssocID="{036DF81C-30AE-46A2-8EFD-AD2EC2C7BEBF}" presName="compNode" presStyleCnt="0"/>
      <dgm:spPr/>
    </dgm:pt>
    <dgm:pt modelId="{EF034D71-1BA7-47C5-BA28-A7B5FDA247E4}" type="pres">
      <dgm:prSet presAssocID="{036DF81C-30AE-46A2-8EFD-AD2EC2C7BEBF}" presName="iconRect" presStyleLbl="node1" presStyleIdx="2" presStyleCnt="3"/>
      <dgm:spPr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260F01E1-2E46-41AF-8750-8EBA4EA3F342}" type="pres">
      <dgm:prSet presAssocID="{036DF81C-30AE-46A2-8EFD-AD2EC2C7BEBF}" presName="spaceRect" presStyleCnt="0"/>
      <dgm:spPr/>
    </dgm:pt>
    <dgm:pt modelId="{08BC2DAA-BBB6-4442-8738-7227A8FDD868}" type="pres">
      <dgm:prSet presAssocID="{036DF81C-30AE-46A2-8EFD-AD2EC2C7BEB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682DB00-BC72-4FE8-B012-A2BB607901EB}" type="presOf" srcId="{B73B1AC0-AF40-486B-B7DF-ED0C8132D0D1}" destId="{4AE0AFCA-C571-445F-B9CC-FF50D0DB46E4}" srcOrd="0" destOrd="0" presId="urn:microsoft.com/office/officeart/2018/2/layout/IconLabelList"/>
    <dgm:cxn modelId="{1DF14B10-A33F-4FDB-B042-A99D7779D1D7}" srcId="{B73B1AC0-AF40-486B-B7DF-ED0C8132D0D1}" destId="{036DF81C-30AE-46A2-8EFD-AD2EC2C7BEBF}" srcOrd="2" destOrd="0" parTransId="{88790A60-9C64-4B11-B03E-33DDA35DE785}" sibTransId="{6441E608-D3C2-4E48-B203-117A9586BDB9}"/>
    <dgm:cxn modelId="{B20921A4-C2EC-431B-82C0-E05C68D4F95E}" type="presOf" srcId="{3C3C673D-36B4-49E2-A3ED-2B8FC5D3DFB0}" destId="{AA6E763F-1F3D-40A1-986A-E2C3CA647F7C}" srcOrd="0" destOrd="0" presId="urn:microsoft.com/office/officeart/2018/2/layout/IconLabelList"/>
    <dgm:cxn modelId="{C52A7CC4-3B33-4C0E-96A3-406743F7EF92}" type="presOf" srcId="{5C25E4BE-A79E-471C-93F7-9544F7DA73BB}" destId="{2B5E6E9C-91BE-4947-A30A-08671BA4E97E}" srcOrd="0" destOrd="0" presId="urn:microsoft.com/office/officeart/2018/2/layout/IconLabelList"/>
    <dgm:cxn modelId="{7FFEA5CA-E20F-4681-A661-4250843B67AA}" srcId="{B73B1AC0-AF40-486B-B7DF-ED0C8132D0D1}" destId="{3C3C673D-36B4-49E2-A3ED-2B8FC5D3DFB0}" srcOrd="0" destOrd="0" parTransId="{AEEAF6DB-D02F-4E8F-BAA3-5F0E08750794}" sibTransId="{BCBCB649-1E65-4976-8673-CE2BF2B9C933}"/>
    <dgm:cxn modelId="{F6DED2D3-8194-45F0-8527-19FA721DCA37}" srcId="{B73B1AC0-AF40-486B-B7DF-ED0C8132D0D1}" destId="{5C25E4BE-A79E-471C-93F7-9544F7DA73BB}" srcOrd="1" destOrd="0" parTransId="{047B4189-105F-4CE9-A70A-93C14D91248E}" sibTransId="{E9854D2D-3812-4B36-AE6E-8AD7FE378292}"/>
    <dgm:cxn modelId="{A057FCE3-5C52-48C1-AE5C-2E7779DF8478}" type="presOf" srcId="{036DF81C-30AE-46A2-8EFD-AD2EC2C7BEBF}" destId="{08BC2DAA-BBB6-4442-8738-7227A8FDD868}" srcOrd="0" destOrd="0" presId="urn:microsoft.com/office/officeart/2018/2/layout/IconLabelList"/>
    <dgm:cxn modelId="{748ABE8A-E92F-4066-8916-15454752B663}" type="presParOf" srcId="{4AE0AFCA-C571-445F-B9CC-FF50D0DB46E4}" destId="{3354F062-7058-4808-9310-6CD942E37173}" srcOrd="0" destOrd="0" presId="urn:microsoft.com/office/officeart/2018/2/layout/IconLabelList"/>
    <dgm:cxn modelId="{EECCF53B-517F-4BB1-9D60-FF23ACA7C610}" type="presParOf" srcId="{3354F062-7058-4808-9310-6CD942E37173}" destId="{27BA8D83-366D-41FE-91E6-194C12B47C2F}" srcOrd="0" destOrd="0" presId="urn:microsoft.com/office/officeart/2018/2/layout/IconLabelList"/>
    <dgm:cxn modelId="{44558690-E73C-4476-A876-CD4FCBABCF2D}" type="presParOf" srcId="{3354F062-7058-4808-9310-6CD942E37173}" destId="{DB79D844-B7D0-41A0-8169-E410C313975C}" srcOrd="1" destOrd="0" presId="urn:microsoft.com/office/officeart/2018/2/layout/IconLabelList"/>
    <dgm:cxn modelId="{14ECD579-E3D1-45A8-99BC-D9FACB84497F}" type="presParOf" srcId="{3354F062-7058-4808-9310-6CD942E37173}" destId="{AA6E763F-1F3D-40A1-986A-E2C3CA647F7C}" srcOrd="2" destOrd="0" presId="urn:microsoft.com/office/officeart/2018/2/layout/IconLabelList"/>
    <dgm:cxn modelId="{E4565D9E-1B19-4D9A-9FF1-F6047BD9C39F}" type="presParOf" srcId="{4AE0AFCA-C571-445F-B9CC-FF50D0DB46E4}" destId="{03F90593-8D80-4F4C-8A4B-248EEA59DA36}" srcOrd="1" destOrd="0" presId="urn:microsoft.com/office/officeart/2018/2/layout/IconLabelList"/>
    <dgm:cxn modelId="{65775B94-F579-469A-8EDF-1D231573792A}" type="presParOf" srcId="{4AE0AFCA-C571-445F-B9CC-FF50D0DB46E4}" destId="{FD4EDC13-09B1-41AA-A820-EAB4076F9002}" srcOrd="2" destOrd="0" presId="urn:microsoft.com/office/officeart/2018/2/layout/IconLabelList"/>
    <dgm:cxn modelId="{B57B4200-E0E9-486C-BE20-B77ACDA73026}" type="presParOf" srcId="{FD4EDC13-09B1-41AA-A820-EAB4076F9002}" destId="{99FDA202-B240-4BDA-A88B-BC088139F933}" srcOrd="0" destOrd="0" presId="urn:microsoft.com/office/officeart/2018/2/layout/IconLabelList"/>
    <dgm:cxn modelId="{3AC9B8D4-6AFA-47B0-B84A-A44539DD6325}" type="presParOf" srcId="{FD4EDC13-09B1-41AA-A820-EAB4076F9002}" destId="{EA5E2C61-DB61-4E1A-ADE7-79C15A1D4818}" srcOrd="1" destOrd="0" presId="urn:microsoft.com/office/officeart/2018/2/layout/IconLabelList"/>
    <dgm:cxn modelId="{1BB20F95-ED8A-44BF-875F-50774AD12085}" type="presParOf" srcId="{FD4EDC13-09B1-41AA-A820-EAB4076F9002}" destId="{2B5E6E9C-91BE-4947-A30A-08671BA4E97E}" srcOrd="2" destOrd="0" presId="urn:microsoft.com/office/officeart/2018/2/layout/IconLabelList"/>
    <dgm:cxn modelId="{A9F55749-491F-4D3C-B07E-68E8F9F0A8FB}" type="presParOf" srcId="{4AE0AFCA-C571-445F-B9CC-FF50D0DB46E4}" destId="{08FC1786-B205-4ED6-B4BF-27084F06EC4C}" srcOrd="3" destOrd="0" presId="urn:microsoft.com/office/officeart/2018/2/layout/IconLabelList"/>
    <dgm:cxn modelId="{AD3A607E-C306-43B8-9AF2-F324945F2DC4}" type="presParOf" srcId="{4AE0AFCA-C571-445F-B9CC-FF50D0DB46E4}" destId="{4AFCEBC7-4553-4175-BACA-2CAE466371EA}" srcOrd="4" destOrd="0" presId="urn:microsoft.com/office/officeart/2018/2/layout/IconLabelList"/>
    <dgm:cxn modelId="{C9C717C9-5AFC-45B3-892F-E986679DF6AC}" type="presParOf" srcId="{4AFCEBC7-4553-4175-BACA-2CAE466371EA}" destId="{EF034D71-1BA7-47C5-BA28-A7B5FDA247E4}" srcOrd="0" destOrd="0" presId="urn:microsoft.com/office/officeart/2018/2/layout/IconLabelList"/>
    <dgm:cxn modelId="{FAF735D9-E472-4F97-A3F6-8B509AEB851F}" type="presParOf" srcId="{4AFCEBC7-4553-4175-BACA-2CAE466371EA}" destId="{260F01E1-2E46-41AF-8750-8EBA4EA3F342}" srcOrd="1" destOrd="0" presId="urn:microsoft.com/office/officeart/2018/2/layout/IconLabelList"/>
    <dgm:cxn modelId="{C38151BF-6748-4A6A-82CD-2E2ABF7B71BB}" type="presParOf" srcId="{4AFCEBC7-4553-4175-BACA-2CAE466371EA}" destId="{08BC2DAA-BBB6-4442-8738-7227A8FDD86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D92266A-B9CB-432B-8188-DA2220E0B2BC}" type="doc">
      <dgm:prSet loTypeId="urn:microsoft.com/office/officeart/2011/layout/CircleProcess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BEE84AFA-6983-4270-BD27-A2503598BF3B}">
      <dgm:prSet phldrT="[Text]"/>
      <dgm:spPr/>
      <dgm:t>
        <a:bodyPr/>
        <a:lstStyle/>
        <a:p>
          <a:r>
            <a:rPr lang="en-US" dirty="0"/>
            <a:t>Clone</a:t>
          </a:r>
          <a:r>
            <a:rPr lang="en-US" baseline="0" dirty="0"/>
            <a:t> snapshot to a new volume</a:t>
          </a:r>
          <a:endParaRPr lang="en-US" dirty="0"/>
        </a:p>
      </dgm:t>
    </dgm:pt>
    <dgm:pt modelId="{3E4AD3F1-A538-406E-85AB-3C33DE40A862}" type="parTrans" cxnId="{CA13F2B6-1106-4388-957D-05A271571B70}">
      <dgm:prSet/>
      <dgm:spPr/>
      <dgm:t>
        <a:bodyPr/>
        <a:lstStyle/>
        <a:p>
          <a:endParaRPr lang="en-US"/>
        </a:p>
      </dgm:t>
    </dgm:pt>
    <dgm:pt modelId="{F32DBB09-2BF1-4A42-830B-D67E4FF1E7C7}" type="sibTrans" cxnId="{CA13F2B6-1106-4388-957D-05A271571B70}">
      <dgm:prSet/>
      <dgm:spPr/>
      <dgm:t>
        <a:bodyPr/>
        <a:lstStyle/>
        <a:p>
          <a:endParaRPr lang="en-US"/>
        </a:p>
      </dgm:t>
    </dgm:pt>
    <dgm:pt modelId="{AA2A4DD3-62E5-4D0B-A9B4-7EEACDEF9287}">
      <dgm:prSet phldrT="[Text]"/>
      <dgm:spPr/>
      <dgm:t>
        <a:bodyPr/>
        <a:lstStyle/>
        <a:p>
          <a:r>
            <a:rPr lang="en-US" dirty="0"/>
            <a:t>Attach the volume to container</a:t>
          </a:r>
        </a:p>
      </dgm:t>
    </dgm:pt>
    <dgm:pt modelId="{87BB6C87-7E64-4783-BF56-2224BFC6E3DA}" type="parTrans" cxnId="{1B0E5834-481D-483B-B496-CBED96A51BCA}">
      <dgm:prSet/>
      <dgm:spPr/>
      <dgm:t>
        <a:bodyPr/>
        <a:lstStyle/>
        <a:p>
          <a:endParaRPr lang="en-US"/>
        </a:p>
      </dgm:t>
    </dgm:pt>
    <dgm:pt modelId="{D1DEEBC1-8809-446C-A1F0-5A8D97D149E8}" type="sibTrans" cxnId="{1B0E5834-481D-483B-B496-CBED96A51BCA}">
      <dgm:prSet/>
      <dgm:spPr/>
      <dgm:t>
        <a:bodyPr/>
        <a:lstStyle/>
        <a:p>
          <a:endParaRPr lang="en-US"/>
        </a:p>
      </dgm:t>
    </dgm:pt>
    <dgm:pt modelId="{E2019E6B-222F-4F29-B71F-D88C4007DE37}">
      <dgm:prSet phldrT="[Text]"/>
      <dgm:spPr/>
      <dgm:t>
        <a:bodyPr/>
        <a:lstStyle/>
        <a:p>
          <a:r>
            <a:rPr lang="en-US" dirty="0"/>
            <a:t>Start a new container</a:t>
          </a:r>
        </a:p>
      </dgm:t>
    </dgm:pt>
    <dgm:pt modelId="{23F655D4-2A1D-4BD1-8A67-2F85D01BDED3}" type="parTrans" cxnId="{2811E851-A689-4DA7-8735-4E08AD9DFBC7}">
      <dgm:prSet/>
      <dgm:spPr/>
      <dgm:t>
        <a:bodyPr/>
        <a:lstStyle/>
        <a:p>
          <a:endParaRPr lang="en-US"/>
        </a:p>
      </dgm:t>
    </dgm:pt>
    <dgm:pt modelId="{607E686A-5BC7-4F5C-ACDE-A35524425461}" type="sibTrans" cxnId="{2811E851-A689-4DA7-8735-4E08AD9DFBC7}">
      <dgm:prSet/>
      <dgm:spPr/>
      <dgm:t>
        <a:bodyPr/>
        <a:lstStyle/>
        <a:p>
          <a:endParaRPr lang="en-US"/>
        </a:p>
      </dgm:t>
    </dgm:pt>
    <dgm:pt modelId="{4124469C-7F48-4892-BB48-9C0A858BE201}" type="pres">
      <dgm:prSet presAssocID="{8D92266A-B9CB-432B-8188-DA2220E0B2BC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CECAECF3-1666-4E10-9E40-738E3A803863}" type="pres">
      <dgm:prSet presAssocID="{E2019E6B-222F-4F29-B71F-D88C4007DE37}" presName="Accent3" presStyleCnt="0"/>
      <dgm:spPr/>
    </dgm:pt>
    <dgm:pt modelId="{B9F81E15-06F9-4936-8D59-0D402D703EA2}" type="pres">
      <dgm:prSet presAssocID="{E2019E6B-222F-4F29-B71F-D88C4007DE37}" presName="Accent" presStyleLbl="node1" presStyleIdx="0" presStyleCnt="3"/>
      <dgm:spPr/>
    </dgm:pt>
    <dgm:pt modelId="{95425C09-3B2C-4BB9-966E-D831BA99C8C6}" type="pres">
      <dgm:prSet presAssocID="{E2019E6B-222F-4F29-B71F-D88C4007DE37}" presName="ParentBackground3" presStyleCnt="0"/>
      <dgm:spPr/>
    </dgm:pt>
    <dgm:pt modelId="{B45C4640-7867-4EBF-BE7C-2906373B3B24}" type="pres">
      <dgm:prSet presAssocID="{E2019E6B-222F-4F29-B71F-D88C4007DE37}" presName="ParentBackground" presStyleLbl="fgAcc1" presStyleIdx="0" presStyleCnt="3"/>
      <dgm:spPr/>
    </dgm:pt>
    <dgm:pt modelId="{AAFB913E-DBF4-4D42-8B28-506C95D9A098}" type="pres">
      <dgm:prSet presAssocID="{E2019E6B-222F-4F29-B71F-D88C4007DE3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661C0DDC-7105-4681-AC39-F6617E09B4BA}" type="pres">
      <dgm:prSet presAssocID="{AA2A4DD3-62E5-4D0B-A9B4-7EEACDEF9287}" presName="Accent2" presStyleCnt="0"/>
      <dgm:spPr/>
    </dgm:pt>
    <dgm:pt modelId="{18CC65A0-E8F5-44D8-BCD8-F6E5F9C53C6E}" type="pres">
      <dgm:prSet presAssocID="{AA2A4DD3-62E5-4D0B-A9B4-7EEACDEF9287}" presName="Accent" presStyleLbl="node1" presStyleIdx="1" presStyleCnt="3"/>
      <dgm:spPr/>
    </dgm:pt>
    <dgm:pt modelId="{F701CA2A-E0DE-46EB-A390-EC057DB2369A}" type="pres">
      <dgm:prSet presAssocID="{AA2A4DD3-62E5-4D0B-A9B4-7EEACDEF9287}" presName="ParentBackground2" presStyleCnt="0"/>
      <dgm:spPr/>
    </dgm:pt>
    <dgm:pt modelId="{0FCA135C-0290-4124-B135-14B4A8B41505}" type="pres">
      <dgm:prSet presAssocID="{AA2A4DD3-62E5-4D0B-A9B4-7EEACDEF9287}" presName="ParentBackground" presStyleLbl="fgAcc1" presStyleIdx="1" presStyleCnt="3"/>
      <dgm:spPr/>
    </dgm:pt>
    <dgm:pt modelId="{D73F9C7B-19AC-49D8-BA26-AEE20CEA8832}" type="pres">
      <dgm:prSet presAssocID="{AA2A4DD3-62E5-4D0B-A9B4-7EEACDEF9287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BB19A4B-2AB0-4C17-9081-1484BA4302AF}" type="pres">
      <dgm:prSet presAssocID="{BEE84AFA-6983-4270-BD27-A2503598BF3B}" presName="Accent1" presStyleCnt="0"/>
      <dgm:spPr/>
    </dgm:pt>
    <dgm:pt modelId="{A228080C-FD1D-45BB-9E19-E811CE8DE67F}" type="pres">
      <dgm:prSet presAssocID="{BEE84AFA-6983-4270-BD27-A2503598BF3B}" presName="Accent" presStyleLbl="node1" presStyleIdx="2" presStyleCnt="3"/>
      <dgm:spPr/>
    </dgm:pt>
    <dgm:pt modelId="{DC0FE60F-7E08-4D89-B9A4-90C2CFBA270B}" type="pres">
      <dgm:prSet presAssocID="{BEE84AFA-6983-4270-BD27-A2503598BF3B}" presName="ParentBackground1" presStyleCnt="0"/>
      <dgm:spPr/>
    </dgm:pt>
    <dgm:pt modelId="{7111365A-5957-41D0-B021-FC01DCEF4D6F}" type="pres">
      <dgm:prSet presAssocID="{BEE84AFA-6983-4270-BD27-A2503598BF3B}" presName="ParentBackground" presStyleLbl="fgAcc1" presStyleIdx="2" presStyleCnt="3"/>
      <dgm:spPr/>
    </dgm:pt>
    <dgm:pt modelId="{7C69022D-2EC1-465B-9E35-AF8BEE6B03AD}" type="pres">
      <dgm:prSet presAssocID="{BEE84AFA-6983-4270-BD27-A2503598BF3B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ACBCD50C-E038-435C-9058-C4C22EC9F8C8}" type="presOf" srcId="{BEE84AFA-6983-4270-BD27-A2503598BF3B}" destId="{7C69022D-2EC1-465B-9E35-AF8BEE6B03AD}" srcOrd="1" destOrd="0" presId="urn:microsoft.com/office/officeart/2011/layout/CircleProcess"/>
    <dgm:cxn modelId="{45A19B25-5EA6-4895-9441-1E2C147A4B37}" type="presOf" srcId="{AA2A4DD3-62E5-4D0B-A9B4-7EEACDEF9287}" destId="{0FCA135C-0290-4124-B135-14B4A8B41505}" srcOrd="0" destOrd="0" presId="urn:microsoft.com/office/officeart/2011/layout/CircleProcess"/>
    <dgm:cxn modelId="{1B0E5834-481D-483B-B496-CBED96A51BCA}" srcId="{8D92266A-B9CB-432B-8188-DA2220E0B2BC}" destId="{AA2A4DD3-62E5-4D0B-A9B4-7EEACDEF9287}" srcOrd="1" destOrd="0" parTransId="{87BB6C87-7E64-4783-BF56-2224BFC6E3DA}" sibTransId="{D1DEEBC1-8809-446C-A1F0-5A8D97D149E8}"/>
    <dgm:cxn modelId="{2C7FB567-4F99-4271-83A3-85E9CD19C2B5}" type="presOf" srcId="{8D92266A-B9CB-432B-8188-DA2220E0B2BC}" destId="{4124469C-7F48-4892-BB48-9C0A858BE201}" srcOrd="0" destOrd="0" presId="urn:microsoft.com/office/officeart/2011/layout/CircleProcess"/>
    <dgm:cxn modelId="{5CE7DA4D-D569-47B0-B3F1-914BEF899943}" type="presOf" srcId="{AA2A4DD3-62E5-4D0B-A9B4-7EEACDEF9287}" destId="{D73F9C7B-19AC-49D8-BA26-AEE20CEA8832}" srcOrd="1" destOrd="0" presId="urn:microsoft.com/office/officeart/2011/layout/CircleProcess"/>
    <dgm:cxn modelId="{663FFA6E-009A-4897-BA05-016616061673}" type="presOf" srcId="{E2019E6B-222F-4F29-B71F-D88C4007DE37}" destId="{AAFB913E-DBF4-4D42-8B28-506C95D9A098}" srcOrd="1" destOrd="0" presId="urn:microsoft.com/office/officeart/2011/layout/CircleProcess"/>
    <dgm:cxn modelId="{8D963B6F-1AAF-4F65-BB50-634852FA55F3}" type="presOf" srcId="{BEE84AFA-6983-4270-BD27-A2503598BF3B}" destId="{7111365A-5957-41D0-B021-FC01DCEF4D6F}" srcOrd="0" destOrd="0" presId="urn:microsoft.com/office/officeart/2011/layout/CircleProcess"/>
    <dgm:cxn modelId="{2811E851-A689-4DA7-8735-4E08AD9DFBC7}" srcId="{8D92266A-B9CB-432B-8188-DA2220E0B2BC}" destId="{E2019E6B-222F-4F29-B71F-D88C4007DE37}" srcOrd="2" destOrd="0" parTransId="{23F655D4-2A1D-4BD1-8A67-2F85D01BDED3}" sibTransId="{607E686A-5BC7-4F5C-ACDE-A35524425461}"/>
    <dgm:cxn modelId="{CA13F2B6-1106-4388-957D-05A271571B70}" srcId="{8D92266A-B9CB-432B-8188-DA2220E0B2BC}" destId="{BEE84AFA-6983-4270-BD27-A2503598BF3B}" srcOrd="0" destOrd="0" parTransId="{3E4AD3F1-A538-406E-85AB-3C33DE40A862}" sibTransId="{F32DBB09-2BF1-4A42-830B-D67E4FF1E7C7}"/>
    <dgm:cxn modelId="{05F2DDF8-8360-477B-8DA5-1826E28A807B}" type="presOf" srcId="{E2019E6B-222F-4F29-B71F-D88C4007DE37}" destId="{B45C4640-7867-4EBF-BE7C-2906373B3B24}" srcOrd="0" destOrd="0" presId="urn:microsoft.com/office/officeart/2011/layout/CircleProcess"/>
    <dgm:cxn modelId="{6B51FB60-EF45-4B9C-8EB5-4E52A878EB95}" type="presParOf" srcId="{4124469C-7F48-4892-BB48-9C0A858BE201}" destId="{CECAECF3-1666-4E10-9E40-738E3A803863}" srcOrd="0" destOrd="0" presId="urn:microsoft.com/office/officeart/2011/layout/CircleProcess"/>
    <dgm:cxn modelId="{545091D9-49BB-44A1-8A29-500B8B9A0ED1}" type="presParOf" srcId="{CECAECF3-1666-4E10-9E40-738E3A803863}" destId="{B9F81E15-06F9-4936-8D59-0D402D703EA2}" srcOrd="0" destOrd="0" presId="urn:microsoft.com/office/officeart/2011/layout/CircleProcess"/>
    <dgm:cxn modelId="{452E949B-EC8E-4A3A-A9DC-0B7A88CC56C6}" type="presParOf" srcId="{4124469C-7F48-4892-BB48-9C0A858BE201}" destId="{95425C09-3B2C-4BB9-966E-D831BA99C8C6}" srcOrd="1" destOrd="0" presId="urn:microsoft.com/office/officeart/2011/layout/CircleProcess"/>
    <dgm:cxn modelId="{1E6418F0-6F39-4DF3-8575-B5BAFA9CE852}" type="presParOf" srcId="{95425C09-3B2C-4BB9-966E-D831BA99C8C6}" destId="{B45C4640-7867-4EBF-BE7C-2906373B3B24}" srcOrd="0" destOrd="0" presId="urn:microsoft.com/office/officeart/2011/layout/CircleProcess"/>
    <dgm:cxn modelId="{FE23552B-8694-417C-A4A6-D3EF368FF41B}" type="presParOf" srcId="{4124469C-7F48-4892-BB48-9C0A858BE201}" destId="{AAFB913E-DBF4-4D42-8B28-506C95D9A098}" srcOrd="2" destOrd="0" presId="urn:microsoft.com/office/officeart/2011/layout/CircleProcess"/>
    <dgm:cxn modelId="{D69E49CA-91D8-47A3-A758-B92241772AE0}" type="presParOf" srcId="{4124469C-7F48-4892-BB48-9C0A858BE201}" destId="{661C0DDC-7105-4681-AC39-F6617E09B4BA}" srcOrd="3" destOrd="0" presId="urn:microsoft.com/office/officeart/2011/layout/CircleProcess"/>
    <dgm:cxn modelId="{316EC31E-13AC-4981-836C-5D9CD44C81B5}" type="presParOf" srcId="{661C0DDC-7105-4681-AC39-F6617E09B4BA}" destId="{18CC65A0-E8F5-44D8-BCD8-F6E5F9C53C6E}" srcOrd="0" destOrd="0" presId="urn:microsoft.com/office/officeart/2011/layout/CircleProcess"/>
    <dgm:cxn modelId="{911DF33F-E8CC-408E-9F92-9F38DDB506A0}" type="presParOf" srcId="{4124469C-7F48-4892-BB48-9C0A858BE201}" destId="{F701CA2A-E0DE-46EB-A390-EC057DB2369A}" srcOrd="4" destOrd="0" presId="urn:microsoft.com/office/officeart/2011/layout/CircleProcess"/>
    <dgm:cxn modelId="{840E457B-3F16-433A-976E-74485D3624B0}" type="presParOf" srcId="{F701CA2A-E0DE-46EB-A390-EC057DB2369A}" destId="{0FCA135C-0290-4124-B135-14B4A8B41505}" srcOrd="0" destOrd="0" presId="urn:microsoft.com/office/officeart/2011/layout/CircleProcess"/>
    <dgm:cxn modelId="{3625A0B9-3BF6-49EE-9FD2-4716D8919655}" type="presParOf" srcId="{4124469C-7F48-4892-BB48-9C0A858BE201}" destId="{D73F9C7B-19AC-49D8-BA26-AEE20CEA8832}" srcOrd="5" destOrd="0" presId="urn:microsoft.com/office/officeart/2011/layout/CircleProcess"/>
    <dgm:cxn modelId="{9539DEFD-C968-4686-88AC-EF37657A9561}" type="presParOf" srcId="{4124469C-7F48-4892-BB48-9C0A858BE201}" destId="{BBB19A4B-2AB0-4C17-9081-1484BA4302AF}" srcOrd="6" destOrd="0" presId="urn:microsoft.com/office/officeart/2011/layout/CircleProcess"/>
    <dgm:cxn modelId="{2DFEAC76-A1DB-43EB-9738-ED9A9A3B6531}" type="presParOf" srcId="{BBB19A4B-2AB0-4C17-9081-1484BA4302AF}" destId="{A228080C-FD1D-45BB-9E19-E811CE8DE67F}" srcOrd="0" destOrd="0" presId="urn:microsoft.com/office/officeart/2011/layout/CircleProcess"/>
    <dgm:cxn modelId="{BC1D6CFE-2AC5-4308-B64E-1E14E72E0B00}" type="presParOf" srcId="{4124469C-7F48-4892-BB48-9C0A858BE201}" destId="{DC0FE60F-7E08-4D89-B9A4-90C2CFBA270B}" srcOrd="7" destOrd="0" presId="urn:microsoft.com/office/officeart/2011/layout/CircleProcess"/>
    <dgm:cxn modelId="{D3869491-B817-4579-847D-490E87DDBDC1}" type="presParOf" srcId="{DC0FE60F-7E08-4D89-B9A4-90C2CFBA270B}" destId="{7111365A-5957-41D0-B021-FC01DCEF4D6F}" srcOrd="0" destOrd="0" presId="urn:microsoft.com/office/officeart/2011/layout/CircleProcess"/>
    <dgm:cxn modelId="{8E04CD6E-EFE9-4E8C-85FE-688020625310}" type="presParOf" srcId="{4124469C-7F48-4892-BB48-9C0A858BE201}" destId="{7C69022D-2EC1-465B-9E35-AF8BEE6B03AD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D92266A-B9CB-432B-8188-DA2220E0B2BC}" type="doc">
      <dgm:prSet loTypeId="urn:microsoft.com/office/officeart/2011/layout/CircleProcess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AA2A4DD3-62E5-4D0B-A9B4-7EEACDEF9287}">
      <dgm:prSet phldrT="[Text]"/>
      <dgm:spPr/>
      <dgm:t>
        <a:bodyPr/>
        <a:lstStyle/>
        <a:p>
          <a:r>
            <a:rPr lang="en-US" dirty="0"/>
            <a:t>Stop the source container</a:t>
          </a:r>
        </a:p>
      </dgm:t>
    </dgm:pt>
    <dgm:pt modelId="{87BB6C87-7E64-4783-BF56-2224BFC6E3DA}" type="parTrans" cxnId="{1B0E5834-481D-483B-B496-CBED96A51BCA}">
      <dgm:prSet/>
      <dgm:spPr/>
      <dgm:t>
        <a:bodyPr/>
        <a:lstStyle/>
        <a:p>
          <a:endParaRPr lang="en-US"/>
        </a:p>
      </dgm:t>
    </dgm:pt>
    <dgm:pt modelId="{D1DEEBC1-8809-446C-A1F0-5A8D97D149E8}" type="sibTrans" cxnId="{1B0E5834-481D-483B-B496-CBED96A51BCA}">
      <dgm:prSet/>
      <dgm:spPr/>
      <dgm:t>
        <a:bodyPr/>
        <a:lstStyle/>
        <a:p>
          <a:endParaRPr lang="en-US"/>
        </a:p>
      </dgm:t>
    </dgm:pt>
    <dgm:pt modelId="{E2019E6B-222F-4F29-B71F-D88C4007DE37}">
      <dgm:prSet phldrT="[Text]"/>
      <dgm:spPr/>
      <dgm:t>
        <a:bodyPr/>
        <a:lstStyle/>
        <a:p>
          <a:r>
            <a:rPr lang="en-US" dirty="0"/>
            <a:t>Sync changes</a:t>
          </a:r>
        </a:p>
      </dgm:t>
    </dgm:pt>
    <dgm:pt modelId="{23F655D4-2A1D-4BD1-8A67-2F85D01BDED3}" type="parTrans" cxnId="{2811E851-A689-4DA7-8735-4E08AD9DFBC7}">
      <dgm:prSet/>
      <dgm:spPr/>
      <dgm:t>
        <a:bodyPr/>
        <a:lstStyle/>
        <a:p>
          <a:endParaRPr lang="en-US"/>
        </a:p>
      </dgm:t>
    </dgm:pt>
    <dgm:pt modelId="{607E686A-5BC7-4F5C-ACDE-A35524425461}" type="sibTrans" cxnId="{2811E851-A689-4DA7-8735-4E08AD9DFBC7}">
      <dgm:prSet/>
      <dgm:spPr/>
      <dgm:t>
        <a:bodyPr/>
        <a:lstStyle/>
        <a:p>
          <a:endParaRPr lang="en-US"/>
        </a:p>
      </dgm:t>
    </dgm:pt>
    <dgm:pt modelId="{BEE84AFA-6983-4270-BD27-A2503598BF3B}">
      <dgm:prSet phldrT="[Text]"/>
      <dgm:spPr/>
      <dgm:t>
        <a:bodyPr/>
        <a:lstStyle/>
        <a:p>
          <a:r>
            <a:rPr lang="en-US" dirty="0"/>
            <a:t>Send / Receive </a:t>
          </a:r>
          <a:br>
            <a:rPr lang="en-US" dirty="0"/>
          </a:br>
          <a:r>
            <a:rPr lang="en-US" dirty="0"/>
            <a:t>the snapshot</a:t>
          </a:r>
        </a:p>
      </dgm:t>
    </dgm:pt>
    <dgm:pt modelId="{F32DBB09-2BF1-4A42-830B-D67E4FF1E7C7}" type="sibTrans" cxnId="{CA13F2B6-1106-4388-957D-05A271571B70}">
      <dgm:prSet/>
      <dgm:spPr/>
      <dgm:t>
        <a:bodyPr/>
        <a:lstStyle/>
        <a:p>
          <a:endParaRPr lang="en-US"/>
        </a:p>
      </dgm:t>
    </dgm:pt>
    <dgm:pt modelId="{3E4AD3F1-A538-406E-85AB-3C33DE40A862}" type="parTrans" cxnId="{CA13F2B6-1106-4388-957D-05A271571B70}">
      <dgm:prSet/>
      <dgm:spPr/>
      <dgm:t>
        <a:bodyPr/>
        <a:lstStyle/>
        <a:p>
          <a:endParaRPr lang="en-US"/>
        </a:p>
      </dgm:t>
    </dgm:pt>
    <dgm:pt modelId="{F22B5CC0-1A4F-49AE-85A6-BB780DA27747}">
      <dgm:prSet/>
      <dgm:spPr/>
      <dgm:t>
        <a:bodyPr/>
        <a:lstStyle/>
        <a:p>
          <a:r>
            <a:rPr lang="en-US" dirty="0"/>
            <a:t>Start destination</a:t>
          </a:r>
        </a:p>
      </dgm:t>
    </dgm:pt>
    <dgm:pt modelId="{9CDA5E7C-5A89-490E-8DB9-BB36FE0D5753}" type="parTrans" cxnId="{BA3EDE55-1023-4AB3-AA21-2BE19277C691}">
      <dgm:prSet/>
      <dgm:spPr/>
      <dgm:t>
        <a:bodyPr/>
        <a:lstStyle/>
        <a:p>
          <a:endParaRPr lang="en-US"/>
        </a:p>
      </dgm:t>
    </dgm:pt>
    <dgm:pt modelId="{B5C3D976-801F-49AE-B2EB-AE7A2DAFCC8A}" type="sibTrans" cxnId="{BA3EDE55-1023-4AB3-AA21-2BE19277C691}">
      <dgm:prSet/>
      <dgm:spPr/>
      <dgm:t>
        <a:bodyPr/>
        <a:lstStyle/>
        <a:p>
          <a:endParaRPr lang="en-US"/>
        </a:p>
      </dgm:t>
    </dgm:pt>
    <dgm:pt modelId="{4124469C-7F48-4892-BB48-9C0A858BE201}" type="pres">
      <dgm:prSet presAssocID="{8D92266A-B9CB-432B-8188-DA2220E0B2BC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9E98E87C-A7FC-471D-91E1-6E8F9864C585}" type="pres">
      <dgm:prSet presAssocID="{F22B5CC0-1A4F-49AE-85A6-BB780DA27747}" presName="Accent4" presStyleCnt="0"/>
      <dgm:spPr/>
    </dgm:pt>
    <dgm:pt modelId="{BD303371-D58A-4D39-B370-A85B4840A278}" type="pres">
      <dgm:prSet presAssocID="{F22B5CC0-1A4F-49AE-85A6-BB780DA27747}" presName="Accent" presStyleLbl="node1" presStyleIdx="0" presStyleCnt="4"/>
      <dgm:spPr/>
    </dgm:pt>
    <dgm:pt modelId="{4F204A3A-0FC6-4F33-A272-79E8675A0CA5}" type="pres">
      <dgm:prSet presAssocID="{F22B5CC0-1A4F-49AE-85A6-BB780DA27747}" presName="ParentBackground4" presStyleCnt="0"/>
      <dgm:spPr/>
    </dgm:pt>
    <dgm:pt modelId="{2F0BACE0-D1D1-4AF8-A0BF-CAD6440F5858}" type="pres">
      <dgm:prSet presAssocID="{F22B5CC0-1A4F-49AE-85A6-BB780DA27747}" presName="ParentBackground" presStyleLbl="fgAcc1" presStyleIdx="0" presStyleCnt="4"/>
      <dgm:spPr/>
    </dgm:pt>
    <dgm:pt modelId="{5F2CDD90-9ED9-4F69-A037-784EE8ADC674}" type="pres">
      <dgm:prSet presAssocID="{F22B5CC0-1A4F-49AE-85A6-BB780DA27747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CECAECF3-1666-4E10-9E40-738E3A803863}" type="pres">
      <dgm:prSet presAssocID="{E2019E6B-222F-4F29-B71F-D88C4007DE37}" presName="Accent3" presStyleCnt="0"/>
      <dgm:spPr/>
    </dgm:pt>
    <dgm:pt modelId="{B9F81E15-06F9-4936-8D59-0D402D703EA2}" type="pres">
      <dgm:prSet presAssocID="{E2019E6B-222F-4F29-B71F-D88C4007DE37}" presName="Accent" presStyleLbl="node1" presStyleIdx="1" presStyleCnt="4"/>
      <dgm:spPr/>
    </dgm:pt>
    <dgm:pt modelId="{95425C09-3B2C-4BB9-966E-D831BA99C8C6}" type="pres">
      <dgm:prSet presAssocID="{E2019E6B-222F-4F29-B71F-D88C4007DE37}" presName="ParentBackground3" presStyleCnt="0"/>
      <dgm:spPr/>
    </dgm:pt>
    <dgm:pt modelId="{B45C4640-7867-4EBF-BE7C-2906373B3B24}" type="pres">
      <dgm:prSet presAssocID="{E2019E6B-222F-4F29-B71F-D88C4007DE37}" presName="ParentBackground" presStyleLbl="fgAcc1" presStyleIdx="1" presStyleCnt="4"/>
      <dgm:spPr/>
    </dgm:pt>
    <dgm:pt modelId="{AAFB913E-DBF4-4D42-8B28-506C95D9A098}" type="pres">
      <dgm:prSet presAssocID="{E2019E6B-222F-4F29-B71F-D88C4007DE3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661C0DDC-7105-4681-AC39-F6617E09B4BA}" type="pres">
      <dgm:prSet presAssocID="{AA2A4DD3-62E5-4D0B-A9B4-7EEACDEF9287}" presName="Accent2" presStyleCnt="0"/>
      <dgm:spPr/>
    </dgm:pt>
    <dgm:pt modelId="{18CC65A0-E8F5-44D8-BCD8-F6E5F9C53C6E}" type="pres">
      <dgm:prSet presAssocID="{AA2A4DD3-62E5-4D0B-A9B4-7EEACDEF9287}" presName="Accent" presStyleLbl="node1" presStyleIdx="2" presStyleCnt="4"/>
      <dgm:spPr/>
    </dgm:pt>
    <dgm:pt modelId="{F701CA2A-E0DE-46EB-A390-EC057DB2369A}" type="pres">
      <dgm:prSet presAssocID="{AA2A4DD3-62E5-4D0B-A9B4-7EEACDEF9287}" presName="ParentBackground2" presStyleCnt="0"/>
      <dgm:spPr/>
    </dgm:pt>
    <dgm:pt modelId="{0FCA135C-0290-4124-B135-14B4A8B41505}" type="pres">
      <dgm:prSet presAssocID="{AA2A4DD3-62E5-4D0B-A9B4-7EEACDEF9287}" presName="ParentBackground" presStyleLbl="fgAcc1" presStyleIdx="2" presStyleCnt="4"/>
      <dgm:spPr/>
    </dgm:pt>
    <dgm:pt modelId="{D73F9C7B-19AC-49D8-BA26-AEE20CEA8832}" type="pres">
      <dgm:prSet presAssocID="{AA2A4DD3-62E5-4D0B-A9B4-7EEACDEF9287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BB19A4B-2AB0-4C17-9081-1484BA4302AF}" type="pres">
      <dgm:prSet presAssocID="{BEE84AFA-6983-4270-BD27-A2503598BF3B}" presName="Accent1" presStyleCnt="0"/>
      <dgm:spPr/>
    </dgm:pt>
    <dgm:pt modelId="{A228080C-FD1D-45BB-9E19-E811CE8DE67F}" type="pres">
      <dgm:prSet presAssocID="{BEE84AFA-6983-4270-BD27-A2503598BF3B}" presName="Accent" presStyleLbl="node1" presStyleIdx="3" presStyleCnt="4"/>
      <dgm:spPr/>
    </dgm:pt>
    <dgm:pt modelId="{DC0FE60F-7E08-4D89-B9A4-90C2CFBA270B}" type="pres">
      <dgm:prSet presAssocID="{BEE84AFA-6983-4270-BD27-A2503598BF3B}" presName="ParentBackground1" presStyleCnt="0"/>
      <dgm:spPr/>
    </dgm:pt>
    <dgm:pt modelId="{7111365A-5957-41D0-B021-FC01DCEF4D6F}" type="pres">
      <dgm:prSet presAssocID="{BEE84AFA-6983-4270-BD27-A2503598BF3B}" presName="ParentBackground" presStyleLbl="fgAcc1" presStyleIdx="3" presStyleCnt="4"/>
      <dgm:spPr/>
    </dgm:pt>
    <dgm:pt modelId="{7C69022D-2EC1-465B-9E35-AF8BEE6B03AD}" type="pres">
      <dgm:prSet presAssocID="{BEE84AFA-6983-4270-BD27-A2503598BF3B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100BED05-745A-4FBF-B361-CC8A37C840C8}" type="presOf" srcId="{E2019E6B-222F-4F29-B71F-D88C4007DE37}" destId="{B45C4640-7867-4EBF-BE7C-2906373B3B24}" srcOrd="0" destOrd="0" presId="urn:microsoft.com/office/officeart/2011/layout/CircleProcess"/>
    <dgm:cxn modelId="{1B0E5834-481D-483B-B496-CBED96A51BCA}" srcId="{8D92266A-B9CB-432B-8188-DA2220E0B2BC}" destId="{AA2A4DD3-62E5-4D0B-A9B4-7EEACDEF9287}" srcOrd="1" destOrd="0" parTransId="{87BB6C87-7E64-4783-BF56-2224BFC6E3DA}" sibTransId="{D1DEEBC1-8809-446C-A1F0-5A8D97D149E8}"/>
    <dgm:cxn modelId="{6A111B5D-94A0-49A0-8FA0-45948422EA62}" type="presOf" srcId="{E2019E6B-222F-4F29-B71F-D88C4007DE37}" destId="{AAFB913E-DBF4-4D42-8B28-506C95D9A098}" srcOrd="1" destOrd="0" presId="urn:microsoft.com/office/officeart/2011/layout/CircleProcess"/>
    <dgm:cxn modelId="{AB89925F-7B7F-4E21-B361-D6C578687734}" type="presOf" srcId="{AA2A4DD3-62E5-4D0B-A9B4-7EEACDEF9287}" destId="{D73F9C7B-19AC-49D8-BA26-AEE20CEA8832}" srcOrd="1" destOrd="0" presId="urn:microsoft.com/office/officeart/2011/layout/CircleProcess"/>
    <dgm:cxn modelId="{C83C646D-FF20-492A-8E73-748F68DD6C45}" type="presOf" srcId="{BEE84AFA-6983-4270-BD27-A2503598BF3B}" destId="{7C69022D-2EC1-465B-9E35-AF8BEE6B03AD}" srcOrd="1" destOrd="0" presId="urn:microsoft.com/office/officeart/2011/layout/CircleProcess"/>
    <dgm:cxn modelId="{2811E851-A689-4DA7-8735-4E08AD9DFBC7}" srcId="{8D92266A-B9CB-432B-8188-DA2220E0B2BC}" destId="{E2019E6B-222F-4F29-B71F-D88C4007DE37}" srcOrd="2" destOrd="0" parTransId="{23F655D4-2A1D-4BD1-8A67-2F85D01BDED3}" sibTransId="{607E686A-5BC7-4F5C-ACDE-A35524425461}"/>
    <dgm:cxn modelId="{BA3EDE55-1023-4AB3-AA21-2BE19277C691}" srcId="{8D92266A-B9CB-432B-8188-DA2220E0B2BC}" destId="{F22B5CC0-1A4F-49AE-85A6-BB780DA27747}" srcOrd="3" destOrd="0" parTransId="{9CDA5E7C-5A89-490E-8DB9-BB36FE0D5753}" sibTransId="{B5C3D976-801F-49AE-B2EB-AE7A2DAFCC8A}"/>
    <dgm:cxn modelId="{4F921F76-5859-4E57-82F4-B10B9BA6BDA5}" type="presOf" srcId="{F22B5CC0-1A4F-49AE-85A6-BB780DA27747}" destId="{2F0BACE0-D1D1-4AF8-A0BF-CAD6440F5858}" srcOrd="0" destOrd="0" presId="urn:microsoft.com/office/officeart/2011/layout/CircleProcess"/>
    <dgm:cxn modelId="{CA13F2B6-1106-4388-957D-05A271571B70}" srcId="{8D92266A-B9CB-432B-8188-DA2220E0B2BC}" destId="{BEE84AFA-6983-4270-BD27-A2503598BF3B}" srcOrd="0" destOrd="0" parTransId="{3E4AD3F1-A538-406E-85AB-3C33DE40A862}" sibTransId="{F32DBB09-2BF1-4A42-830B-D67E4FF1E7C7}"/>
    <dgm:cxn modelId="{6E2BE6C6-8B9D-48B3-BE3E-58A791295640}" type="presOf" srcId="{F22B5CC0-1A4F-49AE-85A6-BB780DA27747}" destId="{5F2CDD90-9ED9-4F69-A037-784EE8ADC674}" srcOrd="1" destOrd="0" presId="urn:microsoft.com/office/officeart/2011/layout/CircleProcess"/>
    <dgm:cxn modelId="{596F17C8-EDAD-48FC-A4B7-F070F5756B45}" type="presOf" srcId="{BEE84AFA-6983-4270-BD27-A2503598BF3B}" destId="{7111365A-5957-41D0-B021-FC01DCEF4D6F}" srcOrd="0" destOrd="0" presId="urn:microsoft.com/office/officeart/2011/layout/CircleProcess"/>
    <dgm:cxn modelId="{123C71E0-3EFA-4837-A114-221F1CD108D7}" type="presOf" srcId="{8D92266A-B9CB-432B-8188-DA2220E0B2BC}" destId="{4124469C-7F48-4892-BB48-9C0A858BE201}" srcOrd="0" destOrd="0" presId="urn:microsoft.com/office/officeart/2011/layout/CircleProcess"/>
    <dgm:cxn modelId="{11A8C1E8-D8B9-4AE6-BEE6-6B6A525734A5}" type="presOf" srcId="{AA2A4DD3-62E5-4D0B-A9B4-7EEACDEF9287}" destId="{0FCA135C-0290-4124-B135-14B4A8B41505}" srcOrd="0" destOrd="0" presId="urn:microsoft.com/office/officeart/2011/layout/CircleProcess"/>
    <dgm:cxn modelId="{8DECF2FD-4156-437C-8954-011BAC6E3FA6}" type="presParOf" srcId="{4124469C-7F48-4892-BB48-9C0A858BE201}" destId="{9E98E87C-A7FC-471D-91E1-6E8F9864C585}" srcOrd="0" destOrd="0" presId="urn:microsoft.com/office/officeart/2011/layout/CircleProcess"/>
    <dgm:cxn modelId="{05545641-DFAD-4503-B384-1AA77C018780}" type="presParOf" srcId="{9E98E87C-A7FC-471D-91E1-6E8F9864C585}" destId="{BD303371-D58A-4D39-B370-A85B4840A278}" srcOrd="0" destOrd="0" presId="urn:microsoft.com/office/officeart/2011/layout/CircleProcess"/>
    <dgm:cxn modelId="{61DCB25C-67AF-41D6-AB54-C7BEFE98A499}" type="presParOf" srcId="{4124469C-7F48-4892-BB48-9C0A858BE201}" destId="{4F204A3A-0FC6-4F33-A272-79E8675A0CA5}" srcOrd="1" destOrd="0" presId="urn:microsoft.com/office/officeart/2011/layout/CircleProcess"/>
    <dgm:cxn modelId="{4C685082-74E8-40BE-B5CF-B1421651FB71}" type="presParOf" srcId="{4F204A3A-0FC6-4F33-A272-79E8675A0CA5}" destId="{2F0BACE0-D1D1-4AF8-A0BF-CAD6440F5858}" srcOrd="0" destOrd="0" presId="urn:microsoft.com/office/officeart/2011/layout/CircleProcess"/>
    <dgm:cxn modelId="{015AFBC7-5F3F-45B8-82F1-192A7C0370D3}" type="presParOf" srcId="{4124469C-7F48-4892-BB48-9C0A858BE201}" destId="{5F2CDD90-9ED9-4F69-A037-784EE8ADC674}" srcOrd="2" destOrd="0" presId="urn:microsoft.com/office/officeart/2011/layout/CircleProcess"/>
    <dgm:cxn modelId="{95E8FC90-80CC-4066-8BCD-D4EB12559175}" type="presParOf" srcId="{4124469C-7F48-4892-BB48-9C0A858BE201}" destId="{CECAECF3-1666-4E10-9E40-738E3A803863}" srcOrd="3" destOrd="0" presId="urn:microsoft.com/office/officeart/2011/layout/CircleProcess"/>
    <dgm:cxn modelId="{03BFFF73-5424-477C-9CD6-F7FA0AD5FC37}" type="presParOf" srcId="{CECAECF3-1666-4E10-9E40-738E3A803863}" destId="{B9F81E15-06F9-4936-8D59-0D402D703EA2}" srcOrd="0" destOrd="0" presId="urn:microsoft.com/office/officeart/2011/layout/CircleProcess"/>
    <dgm:cxn modelId="{B3832686-CA81-44C4-9237-D2D7C6776D8E}" type="presParOf" srcId="{4124469C-7F48-4892-BB48-9C0A858BE201}" destId="{95425C09-3B2C-4BB9-966E-D831BA99C8C6}" srcOrd="4" destOrd="0" presId="urn:microsoft.com/office/officeart/2011/layout/CircleProcess"/>
    <dgm:cxn modelId="{8778C081-32E7-47C6-B1E8-97D3A128ED38}" type="presParOf" srcId="{95425C09-3B2C-4BB9-966E-D831BA99C8C6}" destId="{B45C4640-7867-4EBF-BE7C-2906373B3B24}" srcOrd="0" destOrd="0" presId="urn:microsoft.com/office/officeart/2011/layout/CircleProcess"/>
    <dgm:cxn modelId="{BDDB110A-7FFB-4FA0-8C4C-B463BE97840D}" type="presParOf" srcId="{4124469C-7F48-4892-BB48-9C0A858BE201}" destId="{AAFB913E-DBF4-4D42-8B28-506C95D9A098}" srcOrd="5" destOrd="0" presId="urn:microsoft.com/office/officeart/2011/layout/CircleProcess"/>
    <dgm:cxn modelId="{93F6ABF0-BB70-446C-9AB3-0DD3053650BA}" type="presParOf" srcId="{4124469C-7F48-4892-BB48-9C0A858BE201}" destId="{661C0DDC-7105-4681-AC39-F6617E09B4BA}" srcOrd="6" destOrd="0" presId="urn:microsoft.com/office/officeart/2011/layout/CircleProcess"/>
    <dgm:cxn modelId="{B19F71D4-34B6-4E18-A3B1-21E65CCCB440}" type="presParOf" srcId="{661C0DDC-7105-4681-AC39-F6617E09B4BA}" destId="{18CC65A0-E8F5-44D8-BCD8-F6E5F9C53C6E}" srcOrd="0" destOrd="0" presId="urn:microsoft.com/office/officeart/2011/layout/CircleProcess"/>
    <dgm:cxn modelId="{5BD48A13-46C2-4B53-80C4-6924A0C0A959}" type="presParOf" srcId="{4124469C-7F48-4892-BB48-9C0A858BE201}" destId="{F701CA2A-E0DE-46EB-A390-EC057DB2369A}" srcOrd="7" destOrd="0" presId="urn:microsoft.com/office/officeart/2011/layout/CircleProcess"/>
    <dgm:cxn modelId="{85E7AE5C-7F1B-454E-8A56-6D0F7848BE3D}" type="presParOf" srcId="{F701CA2A-E0DE-46EB-A390-EC057DB2369A}" destId="{0FCA135C-0290-4124-B135-14B4A8B41505}" srcOrd="0" destOrd="0" presId="urn:microsoft.com/office/officeart/2011/layout/CircleProcess"/>
    <dgm:cxn modelId="{555692AA-F107-4FCC-8A22-7BB2117D9A8A}" type="presParOf" srcId="{4124469C-7F48-4892-BB48-9C0A858BE201}" destId="{D73F9C7B-19AC-49D8-BA26-AEE20CEA8832}" srcOrd="8" destOrd="0" presId="urn:microsoft.com/office/officeart/2011/layout/CircleProcess"/>
    <dgm:cxn modelId="{5BA8831C-F2AD-4A93-83EC-6076AEAC6E8F}" type="presParOf" srcId="{4124469C-7F48-4892-BB48-9C0A858BE201}" destId="{BBB19A4B-2AB0-4C17-9081-1484BA4302AF}" srcOrd="9" destOrd="0" presId="urn:microsoft.com/office/officeart/2011/layout/CircleProcess"/>
    <dgm:cxn modelId="{70DA51B3-D1D4-404F-95AD-148ECD15DDEB}" type="presParOf" srcId="{BBB19A4B-2AB0-4C17-9081-1484BA4302AF}" destId="{A228080C-FD1D-45BB-9E19-E811CE8DE67F}" srcOrd="0" destOrd="0" presId="urn:microsoft.com/office/officeart/2011/layout/CircleProcess"/>
    <dgm:cxn modelId="{04ED2338-2B1F-40D9-B12A-653E7A0FC4F3}" type="presParOf" srcId="{4124469C-7F48-4892-BB48-9C0A858BE201}" destId="{DC0FE60F-7E08-4D89-B9A4-90C2CFBA270B}" srcOrd="10" destOrd="0" presId="urn:microsoft.com/office/officeart/2011/layout/CircleProcess"/>
    <dgm:cxn modelId="{6D3CE934-818B-4246-9767-3712BBCE5E10}" type="presParOf" srcId="{DC0FE60F-7E08-4D89-B9A4-90C2CFBA270B}" destId="{7111365A-5957-41D0-B021-FC01DCEF4D6F}" srcOrd="0" destOrd="0" presId="urn:microsoft.com/office/officeart/2011/layout/CircleProcess"/>
    <dgm:cxn modelId="{4B8FF543-C8CA-4B5E-AE88-2A856C1E98DF}" type="presParOf" srcId="{4124469C-7F48-4892-BB48-9C0A858BE201}" destId="{7C69022D-2EC1-465B-9E35-AF8BEE6B03AD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5F02853-A26E-4862-821B-DE0A6C2279C9}" type="doc">
      <dgm:prSet loTypeId="urn:microsoft.com/office/officeart/2005/8/layout/equation1" loCatId="process" qsTypeId="urn:microsoft.com/office/officeart/2005/8/quickstyle/simple1" qsCatId="simple" csTypeId="urn:microsoft.com/office/officeart/2005/8/colors/accent6_2" csCatId="accent6" phldr="1"/>
      <dgm:spPr/>
    </dgm:pt>
    <dgm:pt modelId="{5D3CB258-EC53-46A3-9A9C-DC58E45FAEA3}">
      <dgm:prSet phldrT="[Text]" custT="1"/>
      <dgm:spPr/>
      <dgm:t>
        <a:bodyPr/>
        <a:lstStyle/>
        <a:p>
          <a:r>
            <a:rPr lang="en-US" sz="1800" dirty="0"/>
            <a:t>Data</a:t>
          </a:r>
        </a:p>
      </dgm:t>
    </dgm:pt>
    <dgm:pt modelId="{A0BE4340-C623-4CF1-A4B1-2BD9A0347396}" type="parTrans" cxnId="{4A44548C-F011-4531-9B6D-F87E72F440C7}">
      <dgm:prSet/>
      <dgm:spPr/>
      <dgm:t>
        <a:bodyPr/>
        <a:lstStyle/>
        <a:p>
          <a:endParaRPr lang="en-US"/>
        </a:p>
      </dgm:t>
    </dgm:pt>
    <dgm:pt modelId="{590E3AAB-C11E-4E49-AAC4-78F2AFC0D4C7}" type="sibTrans" cxnId="{4A44548C-F011-4531-9B6D-F87E72F440C7}">
      <dgm:prSet/>
      <dgm:spPr/>
      <dgm:t>
        <a:bodyPr/>
        <a:lstStyle/>
        <a:p>
          <a:endParaRPr lang="en-US"/>
        </a:p>
      </dgm:t>
    </dgm:pt>
    <dgm:pt modelId="{37ACCD13-29A2-4B22-8E6B-3F5EF470C0F9}">
      <dgm:prSet phldrT="[Text]" custT="1"/>
      <dgm:spPr/>
      <dgm:t>
        <a:bodyPr/>
        <a:lstStyle/>
        <a:p>
          <a:r>
            <a:rPr lang="en-US" sz="1050" dirty="0"/>
            <a:t>Snaps</a:t>
          </a:r>
        </a:p>
      </dgm:t>
    </dgm:pt>
    <dgm:pt modelId="{B321A0F1-A6BB-4145-B70D-71E1A290350A}" type="parTrans" cxnId="{09B11898-6DE2-4EF8-A4C5-9E494E7C1F3D}">
      <dgm:prSet/>
      <dgm:spPr/>
      <dgm:t>
        <a:bodyPr/>
        <a:lstStyle/>
        <a:p>
          <a:endParaRPr lang="en-US"/>
        </a:p>
      </dgm:t>
    </dgm:pt>
    <dgm:pt modelId="{240F9D4E-F45B-4067-9DC4-06034825A5FD}" type="sibTrans" cxnId="{09B11898-6DE2-4EF8-A4C5-9E494E7C1F3D}">
      <dgm:prSet/>
      <dgm:spPr/>
      <dgm:t>
        <a:bodyPr/>
        <a:lstStyle/>
        <a:p>
          <a:endParaRPr lang="en-US"/>
        </a:p>
      </dgm:t>
    </dgm:pt>
    <dgm:pt modelId="{300928A2-FA27-4520-8B10-0AE60649AFBD}">
      <dgm:prSet phldrT="[Text]"/>
      <dgm:spPr/>
      <dgm:t>
        <a:bodyPr/>
        <a:lstStyle/>
        <a:p>
          <a:r>
            <a:rPr lang="en-US" dirty="0"/>
            <a:t>quota</a:t>
          </a:r>
        </a:p>
      </dgm:t>
    </dgm:pt>
    <dgm:pt modelId="{2934183B-AB3D-4ED8-827C-918C9B74D2F7}" type="parTrans" cxnId="{3CD832C2-3DF4-4988-9DE0-13B2FC35F042}">
      <dgm:prSet/>
      <dgm:spPr/>
      <dgm:t>
        <a:bodyPr/>
        <a:lstStyle/>
        <a:p>
          <a:endParaRPr lang="en-US"/>
        </a:p>
      </dgm:t>
    </dgm:pt>
    <dgm:pt modelId="{258E322C-A47F-410C-973E-BB7FF6511BFE}" type="sibTrans" cxnId="{3CD832C2-3DF4-4988-9DE0-13B2FC35F042}">
      <dgm:prSet/>
      <dgm:spPr/>
      <dgm:t>
        <a:bodyPr/>
        <a:lstStyle/>
        <a:p>
          <a:endParaRPr lang="en-US"/>
        </a:p>
      </dgm:t>
    </dgm:pt>
    <dgm:pt modelId="{0E410D5A-035F-4D1D-8A0C-2CBF2819431B}" type="pres">
      <dgm:prSet presAssocID="{45F02853-A26E-4862-821B-DE0A6C2279C9}" presName="linearFlow" presStyleCnt="0">
        <dgm:presLayoutVars>
          <dgm:dir/>
          <dgm:resizeHandles val="exact"/>
        </dgm:presLayoutVars>
      </dgm:prSet>
      <dgm:spPr/>
    </dgm:pt>
    <dgm:pt modelId="{2411DFDC-80C5-4885-A379-088858EC0606}" type="pres">
      <dgm:prSet presAssocID="{5D3CB258-EC53-46A3-9A9C-DC58E45FAEA3}" presName="node" presStyleLbl="node1" presStyleIdx="0" presStyleCnt="3">
        <dgm:presLayoutVars>
          <dgm:bulletEnabled val="1"/>
        </dgm:presLayoutVars>
      </dgm:prSet>
      <dgm:spPr/>
    </dgm:pt>
    <dgm:pt modelId="{89854B92-AA9F-49D9-A4B9-0F21EE75E9E1}" type="pres">
      <dgm:prSet presAssocID="{590E3AAB-C11E-4E49-AAC4-78F2AFC0D4C7}" presName="spacerL" presStyleCnt="0"/>
      <dgm:spPr/>
    </dgm:pt>
    <dgm:pt modelId="{07421815-C4E0-49C3-9C1E-F2E6F66E79AF}" type="pres">
      <dgm:prSet presAssocID="{590E3AAB-C11E-4E49-AAC4-78F2AFC0D4C7}" presName="sibTrans" presStyleLbl="sibTrans2D1" presStyleIdx="0" presStyleCnt="2"/>
      <dgm:spPr/>
    </dgm:pt>
    <dgm:pt modelId="{BD54CB17-890A-4C19-9B3D-939662801628}" type="pres">
      <dgm:prSet presAssocID="{590E3AAB-C11E-4E49-AAC4-78F2AFC0D4C7}" presName="spacerR" presStyleCnt="0"/>
      <dgm:spPr/>
    </dgm:pt>
    <dgm:pt modelId="{9B6F98BE-4CAD-4002-B580-48FA0D168743}" type="pres">
      <dgm:prSet presAssocID="{37ACCD13-29A2-4B22-8E6B-3F5EF470C0F9}" presName="node" presStyleLbl="node1" presStyleIdx="1" presStyleCnt="3">
        <dgm:presLayoutVars>
          <dgm:bulletEnabled val="1"/>
        </dgm:presLayoutVars>
      </dgm:prSet>
      <dgm:spPr/>
    </dgm:pt>
    <dgm:pt modelId="{F522924B-D2CA-42A9-91C4-E913D863B9A3}" type="pres">
      <dgm:prSet presAssocID="{240F9D4E-F45B-4067-9DC4-06034825A5FD}" presName="spacerL" presStyleCnt="0"/>
      <dgm:spPr/>
    </dgm:pt>
    <dgm:pt modelId="{D61F4634-44B8-436E-BEC1-85858BC8FF6C}" type="pres">
      <dgm:prSet presAssocID="{240F9D4E-F45B-4067-9DC4-06034825A5FD}" presName="sibTrans" presStyleLbl="sibTrans2D1" presStyleIdx="1" presStyleCnt="2"/>
      <dgm:spPr/>
    </dgm:pt>
    <dgm:pt modelId="{7AAC3992-67D0-4A76-AD3C-591F0AC71F64}" type="pres">
      <dgm:prSet presAssocID="{240F9D4E-F45B-4067-9DC4-06034825A5FD}" presName="spacerR" presStyleCnt="0"/>
      <dgm:spPr/>
    </dgm:pt>
    <dgm:pt modelId="{18BBCDE4-420E-4D23-8B1A-D700F696F73D}" type="pres">
      <dgm:prSet presAssocID="{300928A2-FA27-4520-8B10-0AE60649AFBD}" presName="node" presStyleLbl="node1" presStyleIdx="2" presStyleCnt="3">
        <dgm:presLayoutVars>
          <dgm:bulletEnabled val="1"/>
        </dgm:presLayoutVars>
      </dgm:prSet>
      <dgm:spPr/>
    </dgm:pt>
  </dgm:ptLst>
  <dgm:cxnLst>
    <dgm:cxn modelId="{9FBE7021-1096-4341-B61C-A3D52EFB68C4}" type="presOf" srcId="{37ACCD13-29A2-4B22-8E6B-3F5EF470C0F9}" destId="{9B6F98BE-4CAD-4002-B580-48FA0D168743}" srcOrd="0" destOrd="0" presId="urn:microsoft.com/office/officeart/2005/8/layout/equation1"/>
    <dgm:cxn modelId="{16B92B4B-7618-44D1-9223-DF61230E0A1C}" type="presOf" srcId="{590E3AAB-C11E-4E49-AAC4-78F2AFC0D4C7}" destId="{07421815-C4E0-49C3-9C1E-F2E6F66E79AF}" srcOrd="0" destOrd="0" presId="urn:microsoft.com/office/officeart/2005/8/layout/equation1"/>
    <dgm:cxn modelId="{D101CF50-318A-4DDF-AB7A-FF0976BDB8CB}" type="presOf" srcId="{45F02853-A26E-4862-821B-DE0A6C2279C9}" destId="{0E410D5A-035F-4D1D-8A0C-2CBF2819431B}" srcOrd="0" destOrd="0" presId="urn:microsoft.com/office/officeart/2005/8/layout/equation1"/>
    <dgm:cxn modelId="{4A44548C-F011-4531-9B6D-F87E72F440C7}" srcId="{45F02853-A26E-4862-821B-DE0A6C2279C9}" destId="{5D3CB258-EC53-46A3-9A9C-DC58E45FAEA3}" srcOrd="0" destOrd="0" parTransId="{A0BE4340-C623-4CF1-A4B1-2BD9A0347396}" sibTransId="{590E3AAB-C11E-4E49-AAC4-78F2AFC0D4C7}"/>
    <dgm:cxn modelId="{09B11898-6DE2-4EF8-A4C5-9E494E7C1F3D}" srcId="{45F02853-A26E-4862-821B-DE0A6C2279C9}" destId="{37ACCD13-29A2-4B22-8E6B-3F5EF470C0F9}" srcOrd="1" destOrd="0" parTransId="{B321A0F1-A6BB-4145-B70D-71E1A290350A}" sibTransId="{240F9D4E-F45B-4067-9DC4-06034825A5FD}"/>
    <dgm:cxn modelId="{8B4C5298-39E9-4608-9CB8-EA6A756FA3F5}" type="presOf" srcId="{5D3CB258-EC53-46A3-9A9C-DC58E45FAEA3}" destId="{2411DFDC-80C5-4885-A379-088858EC0606}" srcOrd="0" destOrd="0" presId="urn:microsoft.com/office/officeart/2005/8/layout/equation1"/>
    <dgm:cxn modelId="{3CD832C2-3DF4-4988-9DE0-13B2FC35F042}" srcId="{45F02853-A26E-4862-821B-DE0A6C2279C9}" destId="{300928A2-FA27-4520-8B10-0AE60649AFBD}" srcOrd="2" destOrd="0" parTransId="{2934183B-AB3D-4ED8-827C-918C9B74D2F7}" sibTransId="{258E322C-A47F-410C-973E-BB7FF6511BFE}"/>
    <dgm:cxn modelId="{774E72CF-3E81-4507-A1A3-4A613D4558FA}" type="presOf" srcId="{300928A2-FA27-4520-8B10-0AE60649AFBD}" destId="{18BBCDE4-420E-4D23-8B1A-D700F696F73D}" srcOrd="0" destOrd="0" presId="urn:microsoft.com/office/officeart/2005/8/layout/equation1"/>
    <dgm:cxn modelId="{A88DB8E3-2F87-4826-A089-D190F7D278B6}" type="presOf" srcId="{240F9D4E-F45B-4067-9DC4-06034825A5FD}" destId="{D61F4634-44B8-436E-BEC1-85858BC8FF6C}" srcOrd="0" destOrd="0" presId="urn:microsoft.com/office/officeart/2005/8/layout/equation1"/>
    <dgm:cxn modelId="{071AFF36-2043-410B-B3B4-C4121D9E7563}" type="presParOf" srcId="{0E410D5A-035F-4D1D-8A0C-2CBF2819431B}" destId="{2411DFDC-80C5-4885-A379-088858EC0606}" srcOrd="0" destOrd="0" presId="urn:microsoft.com/office/officeart/2005/8/layout/equation1"/>
    <dgm:cxn modelId="{99862D12-CC52-42A4-BA53-04D5DEC4C25A}" type="presParOf" srcId="{0E410D5A-035F-4D1D-8A0C-2CBF2819431B}" destId="{89854B92-AA9F-49D9-A4B9-0F21EE75E9E1}" srcOrd="1" destOrd="0" presId="urn:microsoft.com/office/officeart/2005/8/layout/equation1"/>
    <dgm:cxn modelId="{2BFE860D-1273-4F63-A1D4-51AE8BA2CC75}" type="presParOf" srcId="{0E410D5A-035F-4D1D-8A0C-2CBF2819431B}" destId="{07421815-C4E0-49C3-9C1E-F2E6F66E79AF}" srcOrd="2" destOrd="0" presId="urn:microsoft.com/office/officeart/2005/8/layout/equation1"/>
    <dgm:cxn modelId="{36120EB3-9BD7-45D8-BAB9-C05FDC3385F7}" type="presParOf" srcId="{0E410D5A-035F-4D1D-8A0C-2CBF2819431B}" destId="{BD54CB17-890A-4C19-9B3D-939662801628}" srcOrd="3" destOrd="0" presId="urn:microsoft.com/office/officeart/2005/8/layout/equation1"/>
    <dgm:cxn modelId="{EF6F9115-6EE2-4D83-BBEF-BB5C18C2F58B}" type="presParOf" srcId="{0E410D5A-035F-4D1D-8A0C-2CBF2819431B}" destId="{9B6F98BE-4CAD-4002-B580-48FA0D168743}" srcOrd="4" destOrd="0" presId="urn:microsoft.com/office/officeart/2005/8/layout/equation1"/>
    <dgm:cxn modelId="{3576A106-584D-4C8C-B783-02A514EE4A69}" type="presParOf" srcId="{0E410D5A-035F-4D1D-8A0C-2CBF2819431B}" destId="{F522924B-D2CA-42A9-91C4-E913D863B9A3}" srcOrd="5" destOrd="0" presId="urn:microsoft.com/office/officeart/2005/8/layout/equation1"/>
    <dgm:cxn modelId="{3D9AC80F-4ADD-4959-93A9-9437DD78941C}" type="presParOf" srcId="{0E410D5A-035F-4D1D-8A0C-2CBF2819431B}" destId="{D61F4634-44B8-436E-BEC1-85858BC8FF6C}" srcOrd="6" destOrd="0" presId="urn:microsoft.com/office/officeart/2005/8/layout/equation1"/>
    <dgm:cxn modelId="{FB6FC330-5E38-4F9D-BD57-23589AA84188}" type="presParOf" srcId="{0E410D5A-035F-4D1D-8A0C-2CBF2819431B}" destId="{7AAC3992-67D0-4A76-AD3C-591F0AC71F64}" srcOrd="7" destOrd="0" presId="urn:microsoft.com/office/officeart/2005/8/layout/equation1"/>
    <dgm:cxn modelId="{62A0D2F8-2608-4F1A-BA4A-7DCE6F3F305F}" type="presParOf" srcId="{0E410D5A-035F-4D1D-8A0C-2CBF2819431B}" destId="{18BBCDE4-420E-4D23-8B1A-D700F696F73D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73B1AC0-AF40-486B-B7DF-ED0C8132D0D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3C3C673D-36B4-49E2-A3ED-2B8FC5D3DFB0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  <a:cs typeface="Calibri Light"/>
            </a:rPr>
            <a:t>Scalability</a:t>
          </a:r>
          <a:endParaRPr lang="en-US" sz="3000" dirty="0">
            <a:solidFill>
              <a:schemeClr val="bg1"/>
            </a:solidFill>
            <a:latin typeface="Roboto Black"/>
            <a:cs typeface="Calibri Light"/>
          </a:endParaRPr>
        </a:p>
      </dgm:t>
    </dgm:pt>
    <dgm:pt modelId="{AEEAF6DB-D02F-4E8F-BAA3-5F0E08750794}" type="parTrans" cxnId="{7FFEA5CA-E20F-4681-A661-4250843B67AA}">
      <dgm:prSet/>
      <dgm:spPr/>
      <dgm:t>
        <a:bodyPr/>
        <a:lstStyle/>
        <a:p>
          <a:endParaRPr lang="en-US"/>
        </a:p>
      </dgm:t>
    </dgm:pt>
    <dgm:pt modelId="{BCBCB649-1E65-4976-8673-CE2BF2B9C933}" type="sibTrans" cxnId="{7FFEA5CA-E20F-4681-A661-4250843B67AA}">
      <dgm:prSet/>
      <dgm:spPr/>
      <dgm:t>
        <a:bodyPr/>
        <a:lstStyle/>
        <a:p>
          <a:endParaRPr lang="en-US"/>
        </a:p>
      </dgm:t>
    </dgm:pt>
    <dgm:pt modelId="{5C25E4BE-A79E-471C-93F7-9544F7DA73BB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  <a:cs typeface="Calibri Light"/>
            </a:rPr>
            <a:t>Integrity</a:t>
          </a:r>
        </a:p>
      </dgm:t>
    </dgm:pt>
    <dgm:pt modelId="{047B4189-105F-4CE9-A70A-93C14D91248E}" type="parTrans" cxnId="{F6DED2D3-8194-45F0-8527-19FA721DCA37}">
      <dgm:prSet/>
      <dgm:spPr/>
      <dgm:t>
        <a:bodyPr/>
        <a:lstStyle/>
        <a:p>
          <a:endParaRPr lang="en-US"/>
        </a:p>
      </dgm:t>
    </dgm:pt>
    <dgm:pt modelId="{E9854D2D-3812-4B36-AE6E-8AD7FE378292}" type="sibTrans" cxnId="{F6DED2D3-8194-45F0-8527-19FA721DCA37}">
      <dgm:prSet/>
      <dgm:spPr/>
      <dgm:t>
        <a:bodyPr/>
        <a:lstStyle/>
        <a:p>
          <a:endParaRPr lang="en-US"/>
        </a:p>
      </dgm:t>
    </dgm:pt>
    <dgm:pt modelId="{036DF81C-30AE-46A2-8EFD-AD2EC2C7BEBF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  <a:cs typeface="Calibri Light"/>
            </a:rPr>
            <a:t>Security </a:t>
          </a:r>
        </a:p>
      </dgm:t>
    </dgm:pt>
    <dgm:pt modelId="{6441E608-D3C2-4E48-B203-117A9586BDB9}" type="sibTrans" cxnId="{1DF14B10-A33F-4FDB-B042-A99D7779D1D7}">
      <dgm:prSet/>
      <dgm:spPr/>
      <dgm:t>
        <a:bodyPr/>
        <a:lstStyle/>
        <a:p>
          <a:endParaRPr lang="en-US"/>
        </a:p>
      </dgm:t>
    </dgm:pt>
    <dgm:pt modelId="{88790A60-9C64-4B11-B03E-33DDA35DE785}" type="parTrans" cxnId="{1DF14B10-A33F-4FDB-B042-A99D7779D1D7}">
      <dgm:prSet/>
      <dgm:spPr/>
      <dgm:t>
        <a:bodyPr/>
        <a:lstStyle/>
        <a:p>
          <a:endParaRPr lang="en-US"/>
        </a:p>
      </dgm:t>
    </dgm:pt>
    <dgm:pt modelId="{4AE0AFCA-C571-445F-B9CC-FF50D0DB46E4}" type="pres">
      <dgm:prSet presAssocID="{B73B1AC0-AF40-486B-B7DF-ED0C8132D0D1}" presName="root" presStyleCnt="0">
        <dgm:presLayoutVars>
          <dgm:dir/>
          <dgm:resizeHandles val="exact"/>
        </dgm:presLayoutVars>
      </dgm:prSet>
      <dgm:spPr/>
    </dgm:pt>
    <dgm:pt modelId="{3354F062-7058-4808-9310-6CD942E37173}" type="pres">
      <dgm:prSet presAssocID="{3C3C673D-36B4-49E2-A3ED-2B8FC5D3DFB0}" presName="compNode" presStyleCnt="0"/>
      <dgm:spPr/>
    </dgm:pt>
    <dgm:pt modelId="{27BA8D83-366D-41FE-91E6-194C12B47C2F}" type="pres">
      <dgm:prSet presAssocID="{3C3C673D-36B4-49E2-A3ED-2B8FC5D3DFB0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DB79D844-B7D0-41A0-8169-E410C313975C}" type="pres">
      <dgm:prSet presAssocID="{3C3C673D-36B4-49E2-A3ED-2B8FC5D3DFB0}" presName="spaceRect" presStyleCnt="0"/>
      <dgm:spPr/>
    </dgm:pt>
    <dgm:pt modelId="{AA6E763F-1F3D-40A1-986A-E2C3CA647F7C}" type="pres">
      <dgm:prSet presAssocID="{3C3C673D-36B4-49E2-A3ED-2B8FC5D3DFB0}" presName="textRect" presStyleLbl="revTx" presStyleIdx="0" presStyleCnt="3">
        <dgm:presLayoutVars>
          <dgm:chMax val="1"/>
          <dgm:chPref val="1"/>
        </dgm:presLayoutVars>
      </dgm:prSet>
      <dgm:spPr/>
    </dgm:pt>
    <dgm:pt modelId="{03F90593-8D80-4F4C-8A4B-248EEA59DA36}" type="pres">
      <dgm:prSet presAssocID="{BCBCB649-1E65-4976-8673-CE2BF2B9C933}" presName="sibTrans" presStyleCnt="0"/>
      <dgm:spPr/>
    </dgm:pt>
    <dgm:pt modelId="{FD4EDC13-09B1-41AA-A820-EAB4076F9002}" type="pres">
      <dgm:prSet presAssocID="{5C25E4BE-A79E-471C-93F7-9544F7DA73BB}" presName="compNode" presStyleCnt="0"/>
      <dgm:spPr/>
    </dgm:pt>
    <dgm:pt modelId="{99FDA202-B240-4BDA-A88B-BC088139F933}" type="pres">
      <dgm:prSet presAssocID="{5C25E4BE-A79E-471C-93F7-9544F7DA73BB}" presName="iconRect" presStyleLbl="nod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EA5E2C61-DB61-4E1A-ADE7-79C15A1D4818}" type="pres">
      <dgm:prSet presAssocID="{5C25E4BE-A79E-471C-93F7-9544F7DA73BB}" presName="spaceRect" presStyleCnt="0"/>
      <dgm:spPr/>
    </dgm:pt>
    <dgm:pt modelId="{2B5E6E9C-91BE-4947-A30A-08671BA4E97E}" type="pres">
      <dgm:prSet presAssocID="{5C25E4BE-A79E-471C-93F7-9544F7DA73BB}" presName="textRect" presStyleLbl="revTx" presStyleIdx="1" presStyleCnt="3">
        <dgm:presLayoutVars>
          <dgm:chMax val="1"/>
          <dgm:chPref val="1"/>
        </dgm:presLayoutVars>
      </dgm:prSet>
      <dgm:spPr/>
    </dgm:pt>
    <dgm:pt modelId="{08FC1786-B205-4ED6-B4BF-27084F06EC4C}" type="pres">
      <dgm:prSet presAssocID="{E9854D2D-3812-4B36-AE6E-8AD7FE378292}" presName="sibTrans" presStyleCnt="0"/>
      <dgm:spPr/>
    </dgm:pt>
    <dgm:pt modelId="{4AFCEBC7-4553-4175-BACA-2CAE466371EA}" type="pres">
      <dgm:prSet presAssocID="{036DF81C-30AE-46A2-8EFD-AD2EC2C7BEBF}" presName="compNode" presStyleCnt="0"/>
      <dgm:spPr/>
    </dgm:pt>
    <dgm:pt modelId="{EF034D71-1BA7-47C5-BA28-A7B5FDA247E4}" type="pres">
      <dgm:prSet presAssocID="{036DF81C-30AE-46A2-8EFD-AD2EC2C7BEBF}" presName="iconRect" presStyleLbl="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260F01E1-2E46-41AF-8750-8EBA4EA3F342}" type="pres">
      <dgm:prSet presAssocID="{036DF81C-30AE-46A2-8EFD-AD2EC2C7BEBF}" presName="spaceRect" presStyleCnt="0"/>
      <dgm:spPr/>
    </dgm:pt>
    <dgm:pt modelId="{08BC2DAA-BBB6-4442-8738-7227A8FDD868}" type="pres">
      <dgm:prSet presAssocID="{036DF81C-30AE-46A2-8EFD-AD2EC2C7BEB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DF14B10-A33F-4FDB-B042-A99D7779D1D7}" srcId="{B73B1AC0-AF40-486B-B7DF-ED0C8132D0D1}" destId="{036DF81C-30AE-46A2-8EFD-AD2EC2C7BEBF}" srcOrd="2" destOrd="0" parTransId="{88790A60-9C64-4B11-B03E-33DDA35DE785}" sibTransId="{6441E608-D3C2-4E48-B203-117A9586BDB9}"/>
    <dgm:cxn modelId="{43141B77-BFB5-4097-B0BD-B3D2F1F9ED44}" type="presOf" srcId="{5C25E4BE-A79E-471C-93F7-9544F7DA73BB}" destId="{2B5E6E9C-91BE-4947-A30A-08671BA4E97E}" srcOrd="0" destOrd="0" presId="urn:microsoft.com/office/officeart/2018/2/layout/IconLabelList"/>
    <dgm:cxn modelId="{C31DA07B-329C-4DA4-AD56-259630B8A786}" type="presOf" srcId="{3C3C673D-36B4-49E2-A3ED-2B8FC5D3DFB0}" destId="{AA6E763F-1F3D-40A1-986A-E2C3CA647F7C}" srcOrd="0" destOrd="0" presId="urn:microsoft.com/office/officeart/2018/2/layout/IconLabelList"/>
    <dgm:cxn modelId="{9E2A62AE-A48C-4373-8F14-8D0FDEC85445}" type="presOf" srcId="{036DF81C-30AE-46A2-8EFD-AD2EC2C7BEBF}" destId="{08BC2DAA-BBB6-4442-8738-7227A8FDD868}" srcOrd="0" destOrd="0" presId="urn:microsoft.com/office/officeart/2018/2/layout/IconLabelList"/>
    <dgm:cxn modelId="{7FFEA5CA-E20F-4681-A661-4250843B67AA}" srcId="{B73B1AC0-AF40-486B-B7DF-ED0C8132D0D1}" destId="{3C3C673D-36B4-49E2-A3ED-2B8FC5D3DFB0}" srcOrd="0" destOrd="0" parTransId="{AEEAF6DB-D02F-4E8F-BAA3-5F0E08750794}" sibTransId="{BCBCB649-1E65-4976-8673-CE2BF2B9C933}"/>
    <dgm:cxn modelId="{F6DED2D3-8194-45F0-8527-19FA721DCA37}" srcId="{B73B1AC0-AF40-486B-B7DF-ED0C8132D0D1}" destId="{5C25E4BE-A79E-471C-93F7-9544F7DA73BB}" srcOrd="1" destOrd="0" parTransId="{047B4189-105F-4CE9-A70A-93C14D91248E}" sibTransId="{E9854D2D-3812-4B36-AE6E-8AD7FE378292}"/>
    <dgm:cxn modelId="{84FDE5F3-C417-4B2C-9BF5-D1A6861A874E}" type="presOf" srcId="{B73B1AC0-AF40-486B-B7DF-ED0C8132D0D1}" destId="{4AE0AFCA-C571-445F-B9CC-FF50D0DB46E4}" srcOrd="0" destOrd="0" presId="urn:microsoft.com/office/officeart/2018/2/layout/IconLabelList"/>
    <dgm:cxn modelId="{188F4381-975C-48FE-8D6E-ACD1E9F42B66}" type="presParOf" srcId="{4AE0AFCA-C571-445F-B9CC-FF50D0DB46E4}" destId="{3354F062-7058-4808-9310-6CD942E37173}" srcOrd="0" destOrd="0" presId="urn:microsoft.com/office/officeart/2018/2/layout/IconLabelList"/>
    <dgm:cxn modelId="{7B18B947-8642-4DFA-A947-E6989C900A78}" type="presParOf" srcId="{3354F062-7058-4808-9310-6CD942E37173}" destId="{27BA8D83-366D-41FE-91E6-194C12B47C2F}" srcOrd="0" destOrd="0" presId="urn:microsoft.com/office/officeart/2018/2/layout/IconLabelList"/>
    <dgm:cxn modelId="{6F15F5C2-F527-42B3-BEBB-4DD0D871A999}" type="presParOf" srcId="{3354F062-7058-4808-9310-6CD942E37173}" destId="{DB79D844-B7D0-41A0-8169-E410C313975C}" srcOrd="1" destOrd="0" presId="urn:microsoft.com/office/officeart/2018/2/layout/IconLabelList"/>
    <dgm:cxn modelId="{36D9785E-BC9E-4ADE-82B3-4C1007A18610}" type="presParOf" srcId="{3354F062-7058-4808-9310-6CD942E37173}" destId="{AA6E763F-1F3D-40A1-986A-E2C3CA647F7C}" srcOrd="2" destOrd="0" presId="urn:microsoft.com/office/officeart/2018/2/layout/IconLabelList"/>
    <dgm:cxn modelId="{18E2CFFB-04E6-48D0-8062-C86561A98FC5}" type="presParOf" srcId="{4AE0AFCA-C571-445F-B9CC-FF50D0DB46E4}" destId="{03F90593-8D80-4F4C-8A4B-248EEA59DA36}" srcOrd="1" destOrd="0" presId="urn:microsoft.com/office/officeart/2018/2/layout/IconLabelList"/>
    <dgm:cxn modelId="{A819B0DF-EB6F-495C-AEEE-B25B49B326DA}" type="presParOf" srcId="{4AE0AFCA-C571-445F-B9CC-FF50D0DB46E4}" destId="{FD4EDC13-09B1-41AA-A820-EAB4076F9002}" srcOrd="2" destOrd="0" presId="urn:microsoft.com/office/officeart/2018/2/layout/IconLabelList"/>
    <dgm:cxn modelId="{8366E181-1F45-4482-80D7-22DE444D04FD}" type="presParOf" srcId="{FD4EDC13-09B1-41AA-A820-EAB4076F9002}" destId="{99FDA202-B240-4BDA-A88B-BC088139F933}" srcOrd="0" destOrd="0" presId="urn:microsoft.com/office/officeart/2018/2/layout/IconLabelList"/>
    <dgm:cxn modelId="{3BEE1E89-6CD4-452F-8C15-3682205420DB}" type="presParOf" srcId="{FD4EDC13-09B1-41AA-A820-EAB4076F9002}" destId="{EA5E2C61-DB61-4E1A-ADE7-79C15A1D4818}" srcOrd="1" destOrd="0" presId="urn:microsoft.com/office/officeart/2018/2/layout/IconLabelList"/>
    <dgm:cxn modelId="{A6851B8C-5030-4F5C-B007-8E95A1962A20}" type="presParOf" srcId="{FD4EDC13-09B1-41AA-A820-EAB4076F9002}" destId="{2B5E6E9C-91BE-4947-A30A-08671BA4E97E}" srcOrd="2" destOrd="0" presId="urn:microsoft.com/office/officeart/2018/2/layout/IconLabelList"/>
    <dgm:cxn modelId="{E1D682FE-4D85-4AD2-9388-89F0F734C256}" type="presParOf" srcId="{4AE0AFCA-C571-445F-B9CC-FF50D0DB46E4}" destId="{08FC1786-B205-4ED6-B4BF-27084F06EC4C}" srcOrd="3" destOrd="0" presId="urn:microsoft.com/office/officeart/2018/2/layout/IconLabelList"/>
    <dgm:cxn modelId="{245A990F-4D9F-460D-881F-2BC554C35B02}" type="presParOf" srcId="{4AE0AFCA-C571-445F-B9CC-FF50D0DB46E4}" destId="{4AFCEBC7-4553-4175-BACA-2CAE466371EA}" srcOrd="4" destOrd="0" presId="urn:microsoft.com/office/officeart/2018/2/layout/IconLabelList"/>
    <dgm:cxn modelId="{54EEF8CA-22D4-4DA6-9154-9D790F1A89D0}" type="presParOf" srcId="{4AFCEBC7-4553-4175-BACA-2CAE466371EA}" destId="{EF034D71-1BA7-47C5-BA28-A7B5FDA247E4}" srcOrd="0" destOrd="0" presId="urn:microsoft.com/office/officeart/2018/2/layout/IconLabelList"/>
    <dgm:cxn modelId="{574AB9A0-45EC-4AF1-9DD9-9D683C7DA116}" type="presParOf" srcId="{4AFCEBC7-4553-4175-BACA-2CAE466371EA}" destId="{260F01E1-2E46-41AF-8750-8EBA4EA3F342}" srcOrd="1" destOrd="0" presId="urn:microsoft.com/office/officeart/2018/2/layout/IconLabelList"/>
    <dgm:cxn modelId="{34CDBC09-5436-4AB6-837E-E78BE8EFD6FC}" type="presParOf" srcId="{4AFCEBC7-4553-4175-BACA-2CAE466371EA}" destId="{08BC2DAA-BBB6-4442-8738-7227A8FDD86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C8D1428-CA40-45E4-9EBF-3B0C455BFF34}" type="doc">
      <dgm:prSet loTypeId="urn:microsoft.com/office/officeart/2005/8/layout/hierarchy4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69151479-FAC0-4185-B285-C84222768576}">
      <dgm:prSet phldrT="[Text]"/>
      <dgm:spPr/>
      <dgm:t>
        <a:bodyPr/>
        <a:lstStyle/>
        <a:p>
          <a:r>
            <a:rPr lang="en-US" dirty="0"/>
            <a:t>Application ✔</a:t>
          </a:r>
        </a:p>
      </dgm:t>
    </dgm:pt>
    <dgm:pt modelId="{BB6251DA-17BF-4F48-AC33-A68E1871B7B8}" type="parTrans" cxnId="{8627BE3D-C229-47E4-A84F-0844BDC8BF22}">
      <dgm:prSet/>
      <dgm:spPr/>
      <dgm:t>
        <a:bodyPr/>
        <a:lstStyle/>
        <a:p>
          <a:endParaRPr lang="en-US"/>
        </a:p>
      </dgm:t>
    </dgm:pt>
    <dgm:pt modelId="{35A19F7F-7580-41F1-B715-6A0A15E215DC}" type="sibTrans" cxnId="{8627BE3D-C229-47E4-A84F-0844BDC8BF22}">
      <dgm:prSet/>
      <dgm:spPr/>
      <dgm:t>
        <a:bodyPr/>
        <a:lstStyle/>
        <a:p>
          <a:endParaRPr lang="en-US"/>
        </a:p>
      </dgm:t>
    </dgm:pt>
    <dgm:pt modelId="{878CC2E6-6E29-40B9-84D5-373AB0A9FEF4}">
      <dgm:prSet phldrT="[Text]"/>
      <dgm:spPr/>
      <dgm:t>
        <a:bodyPr/>
        <a:lstStyle/>
        <a:p>
          <a:r>
            <a:rPr lang="en-US" sz="2600" dirty="0"/>
            <a:t>Network ✔</a:t>
          </a:r>
        </a:p>
      </dgm:t>
    </dgm:pt>
    <dgm:pt modelId="{8420B203-70A0-4552-92EC-707E3C524C1D}" type="parTrans" cxnId="{546B126B-112B-43DC-95B3-09F8FC57F566}">
      <dgm:prSet/>
      <dgm:spPr/>
      <dgm:t>
        <a:bodyPr/>
        <a:lstStyle/>
        <a:p>
          <a:endParaRPr lang="en-US"/>
        </a:p>
      </dgm:t>
    </dgm:pt>
    <dgm:pt modelId="{A5B71AAE-35FD-4D69-94C4-A9843D3536F1}" type="sibTrans" cxnId="{546B126B-112B-43DC-95B3-09F8FC57F566}">
      <dgm:prSet/>
      <dgm:spPr/>
      <dgm:t>
        <a:bodyPr/>
        <a:lstStyle/>
        <a:p>
          <a:endParaRPr lang="en-US"/>
        </a:p>
      </dgm:t>
    </dgm:pt>
    <dgm:pt modelId="{EA77A338-E40A-4FF1-B214-695E550F1BCC}">
      <dgm:prSet phldrT="[Text]"/>
      <dgm:spPr/>
      <dgm:t>
        <a:bodyPr/>
        <a:lstStyle/>
        <a:p>
          <a:r>
            <a:rPr lang="en-US" sz="2600" dirty="0"/>
            <a:t>Data ✔</a:t>
          </a:r>
        </a:p>
      </dgm:t>
    </dgm:pt>
    <dgm:pt modelId="{2AD0F018-DA17-46A1-9214-0D43A8355F33}" type="parTrans" cxnId="{393317FA-8715-471B-A126-87F62CF29B8B}">
      <dgm:prSet/>
      <dgm:spPr/>
      <dgm:t>
        <a:bodyPr/>
        <a:lstStyle/>
        <a:p>
          <a:endParaRPr lang="en-US"/>
        </a:p>
      </dgm:t>
    </dgm:pt>
    <dgm:pt modelId="{7E0F4315-FD62-4994-925B-60E7D7E6C0E5}" type="sibTrans" cxnId="{393317FA-8715-471B-A126-87F62CF29B8B}">
      <dgm:prSet/>
      <dgm:spPr/>
      <dgm:t>
        <a:bodyPr/>
        <a:lstStyle/>
        <a:p>
          <a:endParaRPr lang="en-US"/>
        </a:p>
      </dgm:t>
    </dgm:pt>
    <dgm:pt modelId="{3DD3EFA3-1664-4DB4-A889-605D148B2333}">
      <dgm:prSet phldrT="[Text]"/>
      <dgm:spPr/>
      <dgm:t>
        <a:bodyPr/>
        <a:lstStyle/>
        <a:p>
          <a:r>
            <a:rPr lang="en-US" sz="2400" dirty="0"/>
            <a:t>Physical ?!</a:t>
          </a:r>
        </a:p>
      </dgm:t>
    </dgm:pt>
    <dgm:pt modelId="{52C823A3-ACCC-4B96-BB8F-4CD0D985BBA2}" type="parTrans" cxnId="{6F4532BC-B119-4754-BF2E-24646D20135F}">
      <dgm:prSet/>
      <dgm:spPr/>
      <dgm:t>
        <a:bodyPr/>
        <a:lstStyle/>
        <a:p>
          <a:endParaRPr lang="en-US"/>
        </a:p>
      </dgm:t>
    </dgm:pt>
    <dgm:pt modelId="{4029F9BB-E825-4632-9939-1C3AA1BDDFAC}" type="sibTrans" cxnId="{6F4532BC-B119-4754-BF2E-24646D20135F}">
      <dgm:prSet/>
      <dgm:spPr/>
      <dgm:t>
        <a:bodyPr/>
        <a:lstStyle/>
        <a:p>
          <a:endParaRPr lang="en-US"/>
        </a:p>
      </dgm:t>
    </dgm:pt>
    <dgm:pt modelId="{0FC063F3-2E53-4E1A-8B31-87815BA8C84D}" type="pres">
      <dgm:prSet presAssocID="{6C8D1428-CA40-45E4-9EBF-3B0C455BFF3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4294BD9-D028-4847-AE08-8E4DD274CA33}" type="pres">
      <dgm:prSet presAssocID="{69151479-FAC0-4185-B285-C84222768576}" presName="vertOne" presStyleCnt="0"/>
      <dgm:spPr/>
    </dgm:pt>
    <dgm:pt modelId="{9A877FBC-A699-4BF8-9726-84ADDD7F4102}" type="pres">
      <dgm:prSet presAssocID="{69151479-FAC0-4185-B285-C84222768576}" presName="txOne" presStyleLbl="node0" presStyleIdx="0" presStyleCnt="1">
        <dgm:presLayoutVars>
          <dgm:chPref val="3"/>
        </dgm:presLayoutVars>
      </dgm:prSet>
      <dgm:spPr/>
    </dgm:pt>
    <dgm:pt modelId="{6FE85902-DF4D-4003-A91F-23059AA3D925}" type="pres">
      <dgm:prSet presAssocID="{69151479-FAC0-4185-B285-C84222768576}" presName="parTransOne" presStyleCnt="0"/>
      <dgm:spPr/>
    </dgm:pt>
    <dgm:pt modelId="{980EDB7A-3EA6-46F1-97EE-516C89E42E14}" type="pres">
      <dgm:prSet presAssocID="{69151479-FAC0-4185-B285-C84222768576}" presName="horzOne" presStyleCnt="0"/>
      <dgm:spPr/>
    </dgm:pt>
    <dgm:pt modelId="{571B9729-995F-4C7B-AD60-6E39C1DD7161}" type="pres">
      <dgm:prSet presAssocID="{878CC2E6-6E29-40B9-84D5-373AB0A9FEF4}" presName="vertTwo" presStyleCnt="0"/>
      <dgm:spPr/>
    </dgm:pt>
    <dgm:pt modelId="{AF95E665-A786-46FB-9592-D6A6F1428C52}" type="pres">
      <dgm:prSet presAssocID="{878CC2E6-6E29-40B9-84D5-373AB0A9FEF4}" presName="txTwo" presStyleLbl="node2" presStyleIdx="0" presStyleCnt="1">
        <dgm:presLayoutVars>
          <dgm:chPref val="3"/>
        </dgm:presLayoutVars>
      </dgm:prSet>
      <dgm:spPr/>
    </dgm:pt>
    <dgm:pt modelId="{CE64938A-AEBF-4559-9A74-B73909E71ADA}" type="pres">
      <dgm:prSet presAssocID="{878CC2E6-6E29-40B9-84D5-373AB0A9FEF4}" presName="parTransTwo" presStyleCnt="0"/>
      <dgm:spPr/>
    </dgm:pt>
    <dgm:pt modelId="{7614472A-58FE-46E5-99EF-5717E6CE1A06}" type="pres">
      <dgm:prSet presAssocID="{878CC2E6-6E29-40B9-84D5-373AB0A9FEF4}" presName="horzTwo" presStyleCnt="0"/>
      <dgm:spPr/>
    </dgm:pt>
    <dgm:pt modelId="{8D0CE0FC-C9AC-488E-BBA6-C36748DAFE05}" type="pres">
      <dgm:prSet presAssocID="{EA77A338-E40A-4FF1-B214-695E550F1BCC}" presName="vertThree" presStyleCnt="0"/>
      <dgm:spPr/>
    </dgm:pt>
    <dgm:pt modelId="{95254C41-FE38-4CC0-A2A2-C49A96A20908}" type="pres">
      <dgm:prSet presAssocID="{EA77A338-E40A-4FF1-B214-695E550F1BCC}" presName="txThree" presStyleLbl="node3" presStyleIdx="0" presStyleCnt="1">
        <dgm:presLayoutVars>
          <dgm:chPref val="3"/>
        </dgm:presLayoutVars>
      </dgm:prSet>
      <dgm:spPr/>
    </dgm:pt>
    <dgm:pt modelId="{86D80428-DB52-460A-93E8-64005F48A890}" type="pres">
      <dgm:prSet presAssocID="{EA77A338-E40A-4FF1-B214-695E550F1BCC}" presName="parTransThree" presStyleCnt="0"/>
      <dgm:spPr/>
    </dgm:pt>
    <dgm:pt modelId="{CE746836-753D-4C67-9C04-71F24CF1E5C7}" type="pres">
      <dgm:prSet presAssocID="{EA77A338-E40A-4FF1-B214-695E550F1BCC}" presName="horzThree" presStyleCnt="0"/>
      <dgm:spPr/>
    </dgm:pt>
    <dgm:pt modelId="{7AFE196E-E5D3-4144-BB7E-59B4C688CBFF}" type="pres">
      <dgm:prSet presAssocID="{3DD3EFA3-1664-4DB4-A889-605D148B2333}" presName="vertFour" presStyleCnt="0">
        <dgm:presLayoutVars>
          <dgm:chPref val="3"/>
        </dgm:presLayoutVars>
      </dgm:prSet>
      <dgm:spPr/>
    </dgm:pt>
    <dgm:pt modelId="{3FDFB58D-40CE-4B4F-B9CC-9AD558855837}" type="pres">
      <dgm:prSet presAssocID="{3DD3EFA3-1664-4DB4-A889-605D148B2333}" presName="txFour" presStyleLbl="node4" presStyleIdx="0" presStyleCnt="1">
        <dgm:presLayoutVars>
          <dgm:chPref val="3"/>
        </dgm:presLayoutVars>
      </dgm:prSet>
      <dgm:spPr/>
    </dgm:pt>
    <dgm:pt modelId="{31206220-3E5F-49DE-897D-9AF277DDC005}" type="pres">
      <dgm:prSet presAssocID="{3DD3EFA3-1664-4DB4-A889-605D148B2333}" presName="horzFour" presStyleCnt="0"/>
      <dgm:spPr/>
    </dgm:pt>
  </dgm:ptLst>
  <dgm:cxnLst>
    <dgm:cxn modelId="{8627BE3D-C229-47E4-A84F-0844BDC8BF22}" srcId="{6C8D1428-CA40-45E4-9EBF-3B0C455BFF34}" destId="{69151479-FAC0-4185-B285-C84222768576}" srcOrd="0" destOrd="0" parTransId="{BB6251DA-17BF-4F48-AC33-A68E1871B7B8}" sibTransId="{35A19F7F-7580-41F1-B715-6A0A15E215DC}"/>
    <dgm:cxn modelId="{546B126B-112B-43DC-95B3-09F8FC57F566}" srcId="{69151479-FAC0-4185-B285-C84222768576}" destId="{878CC2E6-6E29-40B9-84D5-373AB0A9FEF4}" srcOrd="0" destOrd="0" parTransId="{8420B203-70A0-4552-92EC-707E3C524C1D}" sibTransId="{A5B71AAE-35FD-4D69-94C4-A9843D3536F1}"/>
    <dgm:cxn modelId="{F1F4E96E-3697-40D0-8276-4B00A096B6C9}" type="presOf" srcId="{3DD3EFA3-1664-4DB4-A889-605D148B2333}" destId="{3FDFB58D-40CE-4B4F-B9CC-9AD558855837}" srcOrd="0" destOrd="0" presId="urn:microsoft.com/office/officeart/2005/8/layout/hierarchy4"/>
    <dgm:cxn modelId="{6ACC7098-5084-4C02-BF08-C35C1973CDD3}" type="presOf" srcId="{878CC2E6-6E29-40B9-84D5-373AB0A9FEF4}" destId="{AF95E665-A786-46FB-9592-D6A6F1428C52}" srcOrd="0" destOrd="0" presId="urn:microsoft.com/office/officeart/2005/8/layout/hierarchy4"/>
    <dgm:cxn modelId="{2660019B-ADBF-4D72-8DC9-D364D3A104AA}" type="presOf" srcId="{6C8D1428-CA40-45E4-9EBF-3B0C455BFF34}" destId="{0FC063F3-2E53-4E1A-8B31-87815BA8C84D}" srcOrd="0" destOrd="0" presId="urn:microsoft.com/office/officeart/2005/8/layout/hierarchy4"/>
    <dgm:cxn modelId="{6F4532BC-B119-4754-BF2E-24646D20135F}" srcId="{EA77A338-E40A-4FF1-B214-695E550F1BCC}" destId="{3DD3EFA3-1664-4DB4-A889-605D148B2333}" srcOrd="0" destOrd="0" parTransId="{52C823A3-ACCC-4B96-BB8F-4CD0D985BBA2}" sibTransId="{4029F9BB-E825-4632-9939-1C3AA1BDDFAC}"/>
    <dgm:cxn modelId="{E9E568C7-82B3-4A5A-A269-6C17AE261629}" type="presOf" srcId="{EA77A338-E40A-4FF1-B214-695E550F1BCC}" destId="{95254C41-FE38-4CC0-A2A2-C49A96A20908}" srcOrd="0" destOrd="0" presId="urn:microsoft.com/office/officeart/2005/8/layout/hierarchy4"/>
    <dgm:cxn modelId="{8E6906E0-22EA-465C-B38E-BCC02A1B5026}" type="presOf" srcId="{69151479-FAC0-4185-B285-C84222768576}" destId="{9A877FBC-A699-4BF8-9726-84ADDD7F4102}" srcOrd="0" destOrd="0" presId="urn:microsoft.com/office/officeart/2005/8/layout/hierarchy4"/>
    <dgm:cxn modelId="{393317FA-8715-471B-A126-87F62CF29B8B}" srcId="{878CC2E6-6E29-40B9-84D5-373AB0A9FEF4}" destId="{EA77A338-E40A-4FF1-B214-695E550F1BCC}" srcOrd="0" destOrd="0" parTransId="{2AD0F018-DA17-46A1-9214-0D43A8355F33}" sibTransId="{7E0F4315-FD62-4994-925B-60E7D7E6C0E5}"/>
    <dgm:cxn modelId="{8C536A6C-F174-42E0-8E5B-9E55BAEC058E}" type="presParOf" srcId="{0FC063F3-2E53-4E1A-8B31-87815BA8C84D}" destId="{E4294BD9-D028-4847-AE08-8E4DD274CA33}" srcOrd="0" destOrd="0" presId="urn:microsoft.com/office/officeart/2005/8/layout/hierarchy4"/>
    <dgm:cxn modelId="{6A8C9B98-9136-4B6F-BB01-16CB7305C95B}" type="presParOf" srcId="{E4294BD9-D028-4847-AE08-8E4DD274CA33}" destId="{9A877FBC-A699-4BF8-9726-84ADDD7F4102}" srcOrd="0" destOrd="0" presId="urn:microsoft.com/office/officeart/2005/8/layout/hierarchy4"/>
    <dgm:cxn modelId="{A8D80C54-89BA-4A31-AE92-E8405177DCE3}" type="presParOf" srcId="{E4294BD9-D028-4847-AE08-8E4DD274CA33}" destId="{6FE85902-DF4D-4003-A91F-23059AA3D925}" srcOrd="1" destOrd="0" presId="urn:microsoft.com/office/officeart/2005/8/layout/hierarchy4"/>
    <dgm:cxn modelId="{233DBBFB-71A5-4F3C-9734-FB3FB1805DF9}" type="presParOf" srcId="{E4294BD9-D028-4847-AE08-8E4DD274CA33}" destId="{980EDB7A-3EA6-46F1-97EE-516C89E42E14}" srcOrd="2" destOrd="0" presId="urn:microsoft.com/office/officeart/2005/8/layout/hierarchy4"/>
    <dgm:cxn modelId="{3745902F-3E39-4680-8A81-72B08A7E0507}" type="presParOf" srcId="{980EDB7A-3EA6-46F1-97EE-516C89E42E14}" destId="{571B9729-995F-4C7B-AD60-6E39C1DD7161}" srcOrd="0" destOrd="0" presId="urn:microsoft.com/office/officeart/2005/8/layout/hierarchy4"/>
    <dgm:cxn modelId="{8F06E80F-E20E-4869-9DB1-7756DB0FE92E}" type="presParOf" srcId="{571B9729-995F-4C7B-AD60-6E39C1DD7161}" destId="{AF95E665-A786-46FB-9592-D6A6F1428C52}" srcOrd="0" destOrd="0" presId="urn:microsoft.com/office/officeart/2005/8/layout/hierarchy4"/>
    <dgm:cxn modelId="{C1374AD6-F3AF-4317-9B94-FFE678D6D398}" type="presParOf" srcId="{571B9729-995F-4C7B-AD60-6E39C1DD7161}" destId="{CE64938A-AEBF-4559-9A74-B73909E71ADA}" srcOrd="1" destOrd="0" presId="urn:microsoft.com/office/officeart/2005/8/layout/hierarchy4"/>
    <dgm:cxn modelId="{393EEF4F-0416-4193-9769-4D5EBEA63D1B}" type="presParOf" srcId="{571B9729-995F-4C7B-AD60-6E39C1DD7161}" destId="{7614472A-58FE-46E5-99EF-5717E6CE1A06}" srcOrd="2" destOrd="0" presId="urn:microsoft.com/office/officeart/2005/8/layout/hierarchy4"/>
    <dgm:cxn modelId="{F49210CA-1C2E-4068-91C6-000D5601E46F}" type="presParOf" srcId="{7614472A-58FE-46E5-99EF-5717E6CE1A06}" destId="{8D0CE0FC-C9AC-488E-BBA6-C36748DAFE05}" srcOrd="0" destOrd="0" presId="urn:microsoft.com/office/officeart/2005/8/layout/hierarchy4"/>
    <dgm:cxn modelId="{3672C2A9-1817-42D6-9216-AD0FAA95E722}" type="presParOf" srcId="{8D0CE0FC-C9AC-488E-BBA6-C36748DAFE05}" destId="{95254C41-FE38-4CC0-A2A2-C49A96A20908}" srcOrd="0" destOrd="0" presId="urn:microsoft.com/office/officeart/2005/8/layout/hierarchy4"/>
    <dgm:cxn modelId="{1CE3D45C-504A-4E3C-804B-EBAE5439BDB4}" type="presParOf" srcId="{8D0CE0FC-C9AC-488E-BBA6-C36748DAFE05}" destId="{86D80428-DB52-460A-93E8-64005F48A890}" srcOrd="1" destOrd="0" presId="urn:microsoft.com/office/officeart/2005/8/layout/hierarchy4"/>
    <dgm:cxn modelId="{E55FDC10-31ED-4073-A4B6-36F3BFD8B6AE}" type="presParOf" srcId="{8D0CE0FC-C9AC-488E-BBA6-C36748DAFE05}" destId="{CE746836-753D-4C67-9C04-71F24CF1E5C7}" srcOrd="2" destOrd="0" presId="urn:microsoft.com/office/officeart/2005/8/layout/hierarchy4"/>
    <dgm:cxn modelId="{8E9340C2-5375-4611-AEA0-D7BCF6AD22F4}" type="presParOf" srcId="{CE746836-753D-4C67-9C04-71F24CF1E5C7}" destId="{7AFE196E-E5D3-4144-BB7E-59B4C688CBFF}" srcOrd="0" destOrd="0" presId="urn:microsoft.com/office/officeart/2005/8/layout/hierarchy4"/>
    <dgm:cxn modelId="{EF191FEB-C0F6-4782-B677-F035774BD273}" type="presParOf" srcId="{7AFE196E-E5D3-4144-BB7E-59B4C688CBFF}" destId="{3FDFB58D-40CE-4B4F-B9CC-9AD558855837}" srcOrd="0" destOrd="0" presId="urn:microsoft.com/office/officeart/2005/8/layout/hierarchy4"/>
    <dgm:cxn modelId="{A279E581-E1D2-46D7-99C6-EDEB4AFCFB02}" type="presParOf" srcId="{7AFE196E-E5D3-4144-BB7E-59B4C688CBFF}" destId="{31206220-3E5F-49DE-897D-9AF277DDC00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3AA6F7B-9BEA-4E01-93B7-C770CDF02F63}" type="doc">
      <dgm:prSet loTypeId="urn:microsoft.com/office/officeart/2005/8/layout/hierarchy4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A08D18D-71A9-42EB-9D57-47B2B1534484}">
      <dgm:prSet phldrT="[Text]"/>
      <dgm:spPr/>
      <dgm:t>
        <a:bodyPr/>
        <a:lstStyle/>
        <a:p>
          <a:r>
            <a:rPr lang="en-US" sz="3000">
              <a:latin typeface="Calibri Light"/>
              <a:cs typeface="Calibri Light"/>
            </a:rPr>
            <a:t>LXD</a:t>
          </a:r>
        </a:p>
      </dgm:t>
    </dgm:pt>
    <dgm:pt modelId="{990D4299-C3BF-459C-AA0C-F32721D172C4}" type="parTrans" cxnId="{3606132D-F393-4429-904C-0BEB89265E31}">
      <dgm:prSet/>
      <dgm:spPr/>
      <dgm:t>
        <a:bodyPr/>
        <a:lstStyle/>
        <a:p>
          <a:endParaRPr lang="en-US"/>
        </a:p>
      </dgm:t>
    </dgm:pt>
    <dgm:pt modelId="{AF6ED0DE-2FED-457D-9379-09690EA5FA9B}" type="sibTrans" cxnId="{3606132D-F393-4429-904C-0BEB89265E31}">
      <dgm:prSet/>
      <dgm:spPr/>
      <dgm:t>
        <a:bodyPr/>
        <a:lstStyle/>
        <a:p>
          <a:endParaRPr lang="en-US"/>
        </a:p>
      </dgm:t>
    </dgm:pt>
    <dgm:pt modelId="{A2CE8583-7DB1-4461-B94C-3ED7EC4D3B03}">
      <dgm:prSet phldrT="[Text]"/>
      <dgm:spPr/>
      <dgm:t>
        <a:bodyPr/>
        <a:lstStyle/>
        <a:p>
          <a:r>
            <a:rPr lang="en-US" sz="2600">
              <a:latin typeface="Calibri Light"/>
              <a:cs typeface="Calibri Light"/>
            </a:rPr>
            <a:t>ZFS</a:t>
          </a:r>
        </a:p>
      </dgm:t>
    </dgm:pt>
    <dgm:pt modelId="{38C4EDD4-68BD-4819-9419-E2CB21F528E5}" type="parTrans" cxnId="{242427B9-8F61-46B1-B880-00EE8B342EF3}">
      <dgm:prSet/>
      <dgm:spPr/>
    </dgm:pt>
    <dgm:pt modelId="{7686F927-A38F-4E36-9AE5-116A4B19605E}" type="sibTrans" cxnId="{242427B9-8F61-46B1-B880-00EE8B342EF3}">
      <dgm:prSet/>
      <dgm:spPr/>
    </dgm:pt>
    <dgm:pt modelId="{FBC7CE1F-5CF8-484D-890F-D23E0BD1585C}">
      <dgm:prSet phldrT="[Text]"/>
      <dgm:spPr/>
      <dgm:t>
        <a:bodyPr/>
        <a:lstStyle/>
        <a:p>
          <a:r>
            <a:rPr lang="en-US" sz="2800">
              <a:latin typeface="Calibri Light"/>
              <a:cs typeface="Calibri Light"/>
            </a:rPr>
            <a:t>/dev/</a:t>
          </a:r>
          <a:r>
            <a:rPr lang="en-US" sz="2800" err="1">
              <a:latin typeface="Calibri Light"/>
              <a:cs typeface="Calibri Light"/>
            </a:rPr>
            <a:t>sda</a:t>
          </a:r>
          <a:endParaRPr lang="en-US" sz="2800">
            <a:latin typeface="Calibri Light"/>
            <a:cs typeface="Calibri Light"/>
          </a:endParaRPr>
        </a:p>
      </dgm:t>
    </dgm:pt>
    <dgm:pt modelId="{698E52B3-3CC5-47DA-AA8A-2BCEEB3D53AB}" type="parTrans" cxnId="{E2B23262-C682-4F30-A6A7-FB7431F18C08}">
      <dgm:prSet/>
      <dgm:spPr/>
    </dgm:pt>
    <dgm:pt modelId="{E65FB213-408F-42B2-BE37-9EA3E36AD57E}" type="sibTrans" cxnId="{E2B23262-C682-4F30-A6A7-FB7431F18C08}">
      <dgm:prSet/>
      <dgm:spPr/>
    </dgm:pt>
    <dgm:pt modelId="{AED205E2-FA9C-4253-A035-4E895D1A1FA7}">
      <dgm:prSet phldrT="[Text]"/>
      <dgm:spPr/>
      <dgm:t>
        <a:bodyPr/>
        <a:lstStyle/>
        <a:p>
          <a:r>
            <a:rPr lang="en-US" sz="3200">
              <a:latin typeface="Calibri Light"/>
              <a:cs typeface="Calibri Light"/>
            </a:rPr>
            <a:t>LUKS</a:t>
          </a:r>
        </a:p>
      </dgm:t>
    </dgm:pt>
    <dgm:pt modelId="{EEABF48F-B836-4BBA-A888-AAA8FAA6F568}" type="parTrans" cxnId="{395EC547-7BDB-4757-822C-EA61107BF08B}">
      <dgm:prSet/>
      <dgm:spPr/>
    </dgm:pt>
    <dgm:pt modelId="{D9F7EFB7-7E5C-4360-9C86-BFDB4A9871C0}" type="sibTrans" cxnId="{395EC547-7BDB-4757-822C-EA61107BF08B}">
      <dgm:prSet/>
      <dgm:spPr/>
    </dgm:pt>
    <dgm:pt modelId="{4AA11CCF-C769-43D6-AF11-52791EBDBD41}">
      <dgm:prSet phldrT="[Text]"/>
      <dgm:spPr/>
      <dgm:t>
        <a:bodyPr/>
        <a:lstStyle/>
        <a:p>
          <a:r>
            <a:rPr lang="en-US" sz="3200">
              <a:latin typeface="Calibri Light"/>
              <a:cs typeface="Calibri Light"/>
            </a:rPr>
            <a:t>/dev/</a:t>
          </a:r>
          <a:r>
            <a:rPr lang="en-US" sz="3200" err="1">
              <a:latin typeface="Calibri Light"/>
              <a:cs typeface="Calibri Light"/>
            </a:rPr>
            <a:t>sdc</a:t>
          </a:r>
          <a:endParaRPr lang="en-US" sz="3200">
            <a:latin typeface="Calibri Light"/>
            <a:cs typeface="Calibri Light"/>
          </a:endParaRPr>
        </a:p>
      </dgm:t>
    </dgm:pt>
    <dgm:pt modelId="{F03E3126-BFDD-45B4-94D9-A2513E369FE3}" type="parTrans" cxnId="{4FAABC30-C772-4666-BDFC-3BADE1947EF1}">
      <dgm:prSet/>
      <dgm:spPr/>
    </dgm:pt>
    <dgm:pt modelId="{DB5EA501-E639-4424-BDFE-E91B01229032}" type="sibTrans" cxnId="{4FAABC30-C772-4666-BDFC-3BADE1947EF1}">
      <dgm:prSet/>
      <dgm:spPr/>
    </dgm:pt>
    <dgm:pt modelId="{6EE3D74C-2C74-4749-B48E-9E4A3EA6B2AF}">
      <dgm:prSet phldrT="[Text]"/>
      <dgm:spPr/>
      <dgm:t>
        <a:bodyPr/>
        <a:lstStyle/>
        <a:p>
          <a:r>
            <a:rPr lang="en-US" sz="2800">
              <a:latin typeface="Calibri Light"/>
              <a:cs typeface="Calibri Light"/>
            </a:rPr>
            <a:t>/dev/</a:t>
          </a:r>
          <a:r>
            <a:rPr lang="en-US" sz="2800" err="1">
              <a:latin typeface="Calibri Light"/>
              <a:cs typeface="Calibri Light"/>
            </a:rPr>
            <a:t>sdd</a:t>
          </a:r>
          <a:endParaRPr lang="en-US" sz="2800">
            <a:latin typeface="Calibri Light"/>
            <a:cs typeface="Calibri Light"/>
          </a:endParaRPr>
        </a:p>
      </dgm:t>
    </dgm:pt>
    <dgm:pt modelId="{6E280520-94FB-452F-A853-136322E4F5E0}" type="parTrans" cxnId="{CED78C18-3F42-4F1F-92A5-A1EF66DC5D59}">
      <dgm:prSet/>
      <dgm:spPr/>
    </dgm:pt>
    <dgm:pt modelId="{9354F6FB-F8E1-42A6-B9AE-A227731CF82A}" type="sibTrans" cxnId="{CED78C18-3F42-4F1F-92A5-A1EF66DC5D59}">
      <dgm:prSet/>
      <dgm:spPr/>
    </dgm:pt>
    <dgm:pt modelId="{3732198A-478C-4831-825B-68C704085CD7}">
      <dgm:prSet phldrT="[Text]"/>
      <dgm:spPr/>
      <dgm:t>
        <a:bodyPr/>
        <a:lstStyle/>
        <a:p>
          <a:r>
            <a:rPr lang="en-US" sz="2800">
              <a:latin typeface="Calibri Light"/>
              <a:cs typeface="Calibri Light"/>
            </a:rPr>
            <a:t>/dev/</a:t>
          </a:r>
          <a:r>
            <a:rPr lang="en-US" sz="2800" err="1">
              <a:latin typeface="Calibri Light"/>
              <a:cs typeface="Calibri Light"/>
            </a:rPr>
            <a:t>sde</a:t>
          </a:r>
          <a:endParaRPr lang="en-US" sz="2800">
            <a:latin typeface="Calibri Light"/>
            <a:cs typeface="Calibri Light"/>
          </a:endParaRPr>
        </a:p>
      </dgm:t>
    </dgm:pt>
    <dgm:pt modelId="{D9E5B75A-BA42-401E-BB5F-50DDF5B7FA99}" type="parTrans" cxnId="{F4DF7BA5-C4B0-468B-BB92-B20AFBF0BAB6}">
      <dgm:prSet/>
      <dgm:spPr/>
    </dgm:pt>
    <dgm:pt modelId="{3E514676-891A-438A-8845-AAA1849A8132}" type="sibTrans" cxnId="{F4DF7BA5-C4B0-468B-BB92-B20AFBF0BAB6}">
      <dgm:prSet/>
      <dgm:spPr/>
    </dgm:pt>
    <dgm:pt modelId="{B12A7DDB-2CEF-4AF8-BF62-3B99AE025E96}">
      <dgm:prSet phldrT="[Text]"/>
      <dgm:spPr/>
      <dgm:t>
        <a:bodyPr/>
        <a:lstStyle/>
        <a:p>
          <a:r>
            <a:rPr lang="en-US" sz="3200">
              <a:latin typeface="Calibri Light"/>
              <a:cs typeface="Calibri Light"/>
            </a:rPr>
            <a:t>LUKS</a:t>
          </a:r>
        </a:p>
      </dgm:t>
    </dgm:pt>
    <dgm:pt modelId="{6D259C4E-C1CA-4E0A-A818-6449E1C4B91A}" type="parTrans" cxnId="{1B81B42B-7380-4FD3-99AF-982A7486B25F}">
      <dgm:prSet/>
      <dgm:spPr/>
    </dgm:pt>
    <dgm:pt modelId="{3C296898-6AEF-4AAC-8CC3-41708A8914AC}" type="sibTrans" cxnId="{1B81B42B-7380-4FD3-99AF-982A7486B25F}">
      <dgm:prSet/>
      <dgm:spPr/>
    </dgm:pt>
    <dgm:pt modelId="{08ECAA30-DD6D-4631-941F-E1C72E02308E}">
      <dgm:prSet phldrT="[Text]"/>
      <dgm:spPr/>
      <dgm:t>
        <a:bodyPr/>
        <a:lstStyle/>
        <a:p>
          <a:r>
            <a:rPr lang="en-US" sz="3200">
              <a:latin typeface="Calibri Light"/>
              <a:cs typeface="Calibri Light"/>
            </a:rPr>
            <a:t>LUKS</a:t>
          </a:r>
        </a:p>
      </dgm:t>
    </dgm:pt>
    <dgm:pt modelId="{17CB34FD-CB63-4902-A3CE-EC34389CE6D5}" type="parTrans" cxnId="{3561BAE8-2B34-4D79-B7A3-9BA5851EE748}">
      <dgm:prSet/>
      <dgm:spPr/>
    </dgm:pt>
    <dgm:pt modelId="{E82C3582-6CE1-4AD4-9433-0D03EBEA6D08}" type="sibTrans" cxnId="{3561BAE8-2B34-4D79-B7A3-9BA5851EE748}">
      <dgm:prSet/>
      <dgm:spPr/>
    </dgm:pt>
    <dgm:pt modelId="{AB361839-3D55-412E-B58D-F9F7BE9BA144}">
      <dgm:prSet phldrT="[Text]"/>
      <dgm:spPr/>
      <dgm:t>
        <a:bodyPr/>
        <a:lstStyle/>
        <a:p>
          <a:r>
            <a:rPr lang="en-US" sz="2800">
              <a:latin typeface="Calibri Light"/>
              <a:cs typeface="Calibri Light"/>
            </a:rPr>
            <a:t>/dev/</a:t>
          </a:r>
          <a:r>
            <a:rPr lang="en-US" sz="2800" err="1">
              <a:latin typeface="Calibri Light"/>
              <a:cs typeface="Calibri Light"/>
            </a:rPr>
            <a:t>sdh</a:t>
          </a:r>
          <a:endParaRPr lang="en-US" sz="2800">
            <a:latin typeface="Calibri Light"/>
            <a:cs typeface="Calibri Light"/>
          </a:endParaRPr>
        </a:p>
      </dgm:t>
    </dgm:pt>
    <dgm:pt modelId="{0CB14B0C-A5FC-412E-AD37-AB55B3BBA5CB}" type="parTrans" cxnId="{405137ED-D7F4-49ED-8F69-04679A3EC89E}">
      <dgm:prSet/>
      <dgm:spPr/>
    </dgm:pt>
    <dgm:pt modelId="{0188B87C-B2B0-4784-B8F9-D4A134A72C50}" type="sibTrans" cxnId="{405137ED-D7F4-49ED-8F69-04679A3EC89E}">
      <dgm:prSet/>
      <dgm:spPr/>
    </dgm:pt>
    <dgm:pt modelId="{D397CECA-4678-4E49-864D-E0D872C28F50}">
      <dgm:prSet phldrT="[Text]"/>
      <dgm:spPr/>
      <dgm:t>
        <a:bodyPr/>
        <a:lstStyle/>
        <a:p>
          <a:r>
            <a:rPr lang="en-US" sz="2600">
              <a:latin typeface="Calibri Light"/>
              <a:cs typeface="Calibri Light"/>
            </a:rPr>
            <a:t>LUKS</a:t>
          </a:r>
        </a:p>
      </dgm:t>
    </dgm:pt>
    <dgm:pt modelId="{5A3EEA82-0D66-4831-9849-B67ECD5644B0}" type="parTrans" cxnId="{36EDBC15-3974-476D-A0F5-7C8768555590}">
      <dgm:prSet/>
      <dgm:spPr/>
    </dgm:pt>
    <dgm:pt modelId="{F1B756F6-89E2-4EEC-A6D4-8AC9524D1845}" type="sibTrans" cxnId="{36EDBC15-3974-476D-A0F5-7C8768555590}">
      <dgm:prSet/>
      <dgm:spPr/>
    </dgm:pt>
    <dgm:pt modelId="{7AAA9FF8-ECB0-4C58-BD89-88BA1A345D97}">
      <dgm:prSet phldrT="[Text]"/>
      <dgm:spPr/>
      <dgm:t>
        <a:bodyPr/>
        <a:lstStyle/>
        <a:p>
          <a:r>
            <a:rPr lang="en-US" sz="2800">
              <a:latin typeface="Calibri Light"/>
              <a:cs typeface="Calibri Light"/>
            </a:rPr>
            <a:t>/dev/</a:t>
          </a:r>
          <a:r>
            <a:rPr lang="en-US" sz="2800" err="1">
              <a:latin typeface="Calibri Light"/>
              <a:cs typeface="Calibri Light"/>
            </a:rPr>
            <a:t>sdb</a:t>
          </a:r>
          <a:endParaRPr lang="en-US" sz="2800">
            <a:latin typeface="Calibri Light"/>
            <a:cs typeface="Calibri Light"/>
          </a:endParaRPr>
        </a:p>
      </dgm:t>
    </dgm:pt>
    <dgm:pt modelId="{F39A1909-00A8-42B2-9F53-35878FD23F2F}" type="parTrans" cxnId="{B441504B-6EB5-456C-BFEB-4B8A48A7BA85}">
      <dgm:prSet/>
      <dgm:spPr/>
    </dgm:pt>
    <dgm:pt modelId="{710B1E2A-2FB9-482F-8CF4-BA040773F7AB}" type="sibTrans" cxnId="{B441504B-6EB5-456C-BFEB-4B8A48A7BA85}">
      <dgm:prSet/>
      <dgm:spPr/>
    </dgm:pt>
    <dgm:pt modelId="{CA2C3B71-DC83-4BF2-A3B1-78956F13D808}">
      <dgm:prSet phldrT="[Text]"/>
      <dgm:spPr/>
      <dgm:t>
        <a:bodyPr/>
        <a:lstStyle/>
        <a:p>
          <a:r>
            <a:rPr lang="en-US" sz="3200">
              <a:latin typeface="Calibri Light"/>
              <a:cs typeface="Calibri Light"/>
            </a:rPr>
            <a:t>LUKS</a:t>
          </a:r>
        </a:p>
      </dgm:t>
    </dgm:pt>
    <dgm:pt modelId="{E378EBE1-E8A2-44E4-944D-B55D80F67E5D}" type="parTrans" cxnId="{F2581D14-A78E-42F3-9C69-7851EDEA4AF0}">
      <dgm:prSet/>
      <dgm:spPr/>
    </dgm:pt>
    <dgm:pt modelId="{0343D51E-4CFE-4DBF-856A-A99B28A758D5}" type="sibTrans" cxnId="{F2581D14-A78E-42F3-9C69-7851EDEA4AF0}">
      <dgm:prSet/>
      <dgm:spPr/>
    </dgm:pt>
    <dgm:pt modelId="{DD6EFC40-500B-42B8-9811-0DC089EE8EAD}">
      <dgm:prSet phldrT="[Text]"/>
      <dgm:spPr/>
      <dgm:t>
        <a:bodyPr/>
        <a:lstStyle/>
        <a:p>
          <a:r>
            <a:rPr lang="en-US" sz="3200">
              <a:latin typeface="Calibri Light"/>
              <a:cs typeface="Calibri Light"/>
            </a:rPr>
            <a:t>LUKS</a:t>
          </a:r>
        </a:p>
      </dgm:t>
    </dgm:pt>
    <dgm:pt modelId="{03ED3905-13C3-47DB-97FB-65539ACB5BF1}" type="parTrans" cxnId="{751283D9-6E9C-47E3-A805-515FE332A025}">
      <dgm:prSet/>
      <dgm:spPr/>
    </dgm:pt>
    <dgm:pt modelId="{4BDC2765-72CB-462E-9A08-E980D986FD1E}" type="sibTrans" cxnId="{751283D9-6E9C-47E3-A805-515FE332A025}">
      <dgm:prSet/>
      <dgm:spPr/>
    </dgm:pt>
    <dgm:pt modelId="{273A1E30-3CD1-40A7-9C86-A2491EE75BBA}">
      <dgm:prSet phldrT="[Text]"/>
      <dgm:spPr/>
      <dgm:t>
        <a:bodyPr/>
        <a:lstStyle/>
        <a:p>
          <a:r>
            <a:rPr lang="en-US" sz="3200">
              <a:latin typeface="Calibri Light"/>
              <a:cs typeface="Calibri Light"/>
            </a:rPr>
            <a:t>LUKS</a:t>
          </a:r>
        </a:p>
      </dgm:t>
    </dgm:pt>
    <dgm:pt modelId="{6C20DC59-3577-47BD-BA6E-2B8092612FBF}" type="parTrans" cxnId="{BB4CD14B-6A2F-4607-B94E-43630A037D07}">
      <dgm:prSet/>
      <dgm:spPr/>
    </dgm:pt>
    <dgm:pt modelId="{523E82B1-F9C9-4B0D-8E81-27BC1753B935}" type="sibTrans" cxnId="{BB4CD14B-6A2F-4607-B94E-43630A037D07}">
      <dgm:prSet/>
      <dgm:spPr/>
    </dgm:pt>
    <dgm:pt modelId="{06002194-D14E-4DF1-9B9A-1552FD44C5D3}">
      <dgm:prSet phldrT="[Text]"/>
      <dgm:spPr/>
      <dgm:t>
        <a:bodyPr/>
        <a:lstStyle/>
        <a:p>
          <a:r>
            <a:rPr lang="en-US" sz="2800">
              <a:latin typeface="Calibri Light"/>
              <a:cs typeface="Calibri Light"/>
            </a:rPr>
            <a:t>/dev/</a:t>
          </a:r>
          <a:r>
            <a:rPr lang="en-US" sz="2800" err="1">
              <a:latin typeface="Calibri Light"/>
              <a:cs typeface="Calibri Light"/>
            </a:rPr>
            <a:t>sdf</a:t>
          </a:r>
          <a:endParaRPr lang="en-US" sz="2800">
            <a:latin typeface="Calibri Light"/>
            <a:cs typeface="Calibri Light"/>
          </a:endParaRPr>
        </a:p>
      </dgm:t>
    </dgm:pt>
    <dgm:pt modelId="{F597EB8E-DF3C-4099-AEA5-9D21D2E2AD93}" type="parTrans" cxnId="{220ABA0B-E2E4-40E8-91BB-2A5423BEBBB6}">
      <dgm:prSet/>
      <dgm:spPr/>
    </dgm:pt>
    <dgm:pt modelId="{87826421-1073-43A6-B82A-0E95CBD3EBCE}" type="sibTrans" cxnId="{220ABA0B-E2E4-40E8-91BB-2A5423BEBBB6}">
      <dgm:prSet/>
      <dgm:spPr/>
    </dgm:pt>
    <dgm:pt modelId="{4C9203F1-EFF7-4846-A32D-02219DF9E49E}">
      <dgm:prSet phldrT="[Text]"/>
      <dgm:spPr/>
      <dgm:t>
        <a:bodyPr/>
        <a:lstStyle/>
        <a:p>
          <a:r>
            <a:rPr lang="en-US" sz="2800">
              <a:latin typeface="Calibri Light"/>
              <a:cs typeface="Calibri Light"/>
            </a:rPr>
            <a:t>/dev/</a:t>
          </a:r>
          <a:r>
            <a:rPr lang="en-US" sz="2800" err="1">
              <a:latin typeface="Calibri Light"/>
              <a:cs typeface="Calibri Light"/>
            </a:rPr>
            <a:t>sdg</a:t>
          </a:r>
          <a:endParaRPr lang="en-US" sz="2800">
            <a:latin typeface="Calibri Light"/>
            <a:cs typeface="Calibri Light"/>
          </a:endParaRPr>
        </a:p>
      </dgm:t>
    </dgm:pt>
    <dgm:pt modelId="{AA40C943-32D8-4EEB-9325-5C398499AECB}" type="parTrans" cxnId="{56E2C16E-FCCF-4085-A6CD-2B8DA8F87640}">
      <dgm:prSet/>
      <dgm:spPr/>
    </dgm:pt>
    <dgm:pt modelId="{45370483-F243-425B-84EA-3E38DEA54536}" type="sibTrans" cxnId="{56E2C16E-FCCF-4085-A6CD-2B8DA8F87640}">
      <dgm:prSet/>
      <dgm:spPr/>
    </dgm:pt>
    <dgm:pt modelId="{B4907D86-BE18-4DB0-B53A-CC2858D88E48}">
      <dgm:prSet phldrT="[Text]"/>
      <dgm:spPr/>
      <dgm:t>
        <a:bodyPr/>
        <a:lstStyle/>
        <a:p>
          <a:r>
            <a:rPr lang="en-US" sz="3200">
              <a:latin typeface="Calibri Light"/>
              <a:cs typeface="Calibri Light"/>
            </a:rPr>
            <a:t>LUKS</a:t>
          </a:r>
        </a:p>
      </dgm:t>
    </dgm:pt>
    <dgm:pt modelId="{0BD24D47-9F0D-4E25-AA15-2AB616CE1D86}" type="parTrans" cxnId="{670B0A0F-3F4A-43CD-8109-023A4ECDDF70}">
      <dgm:prSet/>
      <dgm:spPr/>
    </dgm:pt>
    <dgm:pt modelId="{4CDF6AA7-21BF-4BCA-AA11-46E5EBE2864A}" type="sibTrans" cxnId="{670B0A0F-3F4A-43CD-8109-023A4ECDDF70}">
      <dgm:prSet/>
      <dgm:spPr/>
    </dgm:pt>
    <dgm:pt modelId="{240D7A3F-BF28-456B-AE34-8FBB1D6190FF}" type="pres">
      <dgm:prSet presAssocID="{53AA6F7B-9BEA-4E01-93B7-C770CDF02F6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64B1175-01EB-4470-BC99-430466F65EA5}" type="pres">
      <dgm:prSet presAssocID="{6A08D18D-71A9-42EB-9D57-47B2B1534484}" presName="vertOne" presStyleCnt="0"/>
      <dgm:spPr/>
    </dgm:pt>
    <dgm:pt modelId="{07287AF7-D43A-4AE8-8E20-416B13CDAEBA}" type="pres">
      <dgm:prSet presAssocID="{6A08D18D-71A9-42EB-9D57-47B2B1534484}" presName="txOne" presStyleLbl="node0" presStyleIdx="0" presStyleCnt="1">
        <dgm:presLayoutVars>
          <dgm:chPref val="3"/>
        </dgm:presLayoutVars>
      </dgm:prSet>
      <dgm:spPr/>
    </dgm:pt>
    <dgm:pt modelId="{36A67DDC-654F-46EC-B1C4-23C717285BEB}" type="pres">
      <dgm:prSet presAssocID="{6A08D18D-71A9-42EB-9D57-47B2B1534484}" presName="parTransOne" presStyleCnt="0"/>
      <dgm:spPr/>
    </dgm:pt>
    <dgm:pt modelId="{CD128F9D-F2A7-48F1-9D17-D97FBCAF4720}" type="pres">
      <dgm:prSet presAssocID="{6A08D18D-71A9-42EB-9D57-47B2B1534484}" presName="horzOne" presStyleCnt="0"/>
      <dgm:spPr/>
    </dgm:pt>
    <dgm:pt modelId="{94140E6C-F2DE-436A-B321-71D66307D079}" type="pres">
      <dgm:prSet presAssocID="{A2CE8583-7DB1-4461-B94C-3ED7EC4D3B03}" presName="vertTwo" presStyleCnt="0"/>
      <dgm:spPr/>
    </dgm:pt>
    <dgm:pt modelId="{44F62BE0-66B3-4273-9CDE-BA50787DDE55}" type="pres">
      <dgm:prSet presAssocID="{A2CE8583-7DB1-4461-B94C-3ED7EC4D3B03}" presName="txTwo" presStyleLbl="node2" presStyleIdx="0" presStyleCnt="1">
        <dgm:presLayoutVars>
          <dgm:chPref val="3"/>
        </dgm:presLayoutVars>
      </dgm:prSet>
      <dgm:spPr/>
    </dgm:pt>
    <dgm:pt modelId="{29732364-A058-4EAF-9FF2-BABE4E0E395B}" type="pres">
      <dgm:prSet presAssocID="{A2CE8583-7DB1-4461-B94C-3ED7EC4D3B03}" presName="parTransTwo" presStyleCnt="0"/>
      <dgm:spPr/>
    </dgm:pt>
    <dgm:pt modelId="{C72F77F5-9675-4B35-BBF0-FE675621677F}" type="pres">
      <dgm:prSet presAssocID="{A2CE8583-7DB1-4461-B94C-3ED7EC4D3B03}" presName="horzTwo" presStyleCnt="0"/>
      <dgm:spPr/>
    </dgm:pt>
    <dgm:pt modelId="{AE75257E-8A33-49B2-A7F1-6A88E2EE0B6E}" type="pres">
      <dgm:prSet presAssocID="{D397CECA-4678-4E49-864D-E0D872C28F50}" presName="vertThree" presStyleCnt="0"/>
      <dgm:spPr/>
    </dgm:pt>
    <dgm:pt modelId="{05BCEBCF-BB98-4254-8FB5-00D1E4A5D2F4}" type="pres">
      <dgm:prSet presAssocID="{D397CECA-4678-4E49-864D-E0D872C28F50}" presName="txThree" presStyleLbl="node3" presStyleIdx="0" presStyleCnt="8">
        <dgm:presLayoutVars>
          <dgm:chPref val="3"/>
        </dgm:presLayoutVars>
      </dgm:prSet>
      <dgm:spPr/>
    </dgm:pt>
    <dgm:pt modelId="{764A22D8-C2F9-4242-B1C4-C1E5B9844636}" type="pres">
      <dgm:prSet presAssocID="{D397CECA-4678-4E49-864D-E0D872C28F50}" presName="parTransThree" presStyleCnt="0"/>
      <dgm:spPr/>
    </dgm:pt>
    <dgm:pt modelId="{6463DDAE-492B-4AEE-9D97-0F3A151B1833}" type="pres">
      <dgm:prSet presAssocID="{D397CECA-4678-4E49-864D-E0D872C28F50}" presName="horzThree" presStyleCnt="0"/>
      <dgm:spPr/>
    </dgm:pt>
    <dgm:pt modelId="{2E22D6A4-AFE4-4176-859E-8FADA52F66A7}" type="pres">
      <dgm:prSet presAssocID="{FBC7CE1F-5CF8-484D-890F-D23E0BD1585C}" presName="vertFour" presStyleCnt="0">
        <dgm:presLayoutVars>
          <dgm:chPref val="3"/>
        </dgm:presLayoutVars>
      </dgm:prSet>
      <dgm:spPr/>
    </dgm:pt>
    <dgm:pt modelId="{214A00EB-83A7-40B9-B5A7-6E7EF1358C10}" type="pres">
      <dgm:prSet presAssocID="{FBC7CE1F-5CF8-484D-890F-D23E0BD1585C}" presName="txFour" presStyleLbl="node4" presStyleIdx="0" presStyleCnt="8">
        <dgm:presLayoutVars>
          <dgm:chPref val="3"/>
        </dgm:presLayoutVars>
      </dgm:prSet>
      <dgm:spPr/>
    </dgm:pt>
    <dgm:pt modelId="{60347F2E-B87F-46F5-B4B1-6AB6D35FBD4F}" type="pres">
      <dgm:prSet presAssocID="{FBC7CE1F-5CF8-484D-890F-D23E0BD1585C}" presName="horzFour" presStyleCnt="0"/>
      <dgm:spPr/>
    </dgm:pt>
    <dgm:pt modelId="{52FE1A37-6328-41A8-A60C-4F135ECC6318}" type="pres">
      <dgm:prSet presAssocID="{F1B756F6-89E2-4EEC-A6D4-8AC9524D1845}" presName="sibSpaceThree" presStyleCnt="0"/>
      <dgm:spPr/>
    </dgm:pt>
    <dgm:pt modelId="{8327F325-0592-4D8B-84CE-3D61287169EA}" type="pres">
      <dgm:prSet presAssocID="{AED205E2-FA9C-4253-A035-4E895D1A1FA7}" presName="vertThree" presStyleCnt="0"/>
      <dgm:spPr/>
    </dgm:pt>
    <dgm:pt modelId="{98A26614-4503-4113-8E4F-DCA9DAB185CC}" type="pres">
      <dgm:prSet presAssocID="{AED205E2-FA9C-4253-A035-4E895D1A1FA7}" presName="txThree" presStyleLbl="node3" presStyleIdx="1" presStyleCnt="8">
        <dgm:presLayoutVars>
          <dgm:chPref val="3"/>
        </dgm:presLayoutVars>
      </dgm:prSet>
      <dgm:spPr/>
    </dgm:pt>
    <dgm:pt modelId="{E92691C8-1C7C-45D5-A6C8-2A5C5188252A}" type="pres">
      <dgm:prSet presAssocID="{AED205E2-FA9C-4253-A035-4E895D1A1FA7}" presName="parTransThree" presStyleCnt="0"/>
      <dgm:spPr/>
    </dgm:pt>
    <dgm:pt modelId="{4BD518E5-9C05-4A87-A68B-0A2A293810C9}" type="pres">
      <dgm:prSet presAssocID="{AED205E2-FA9C-4253-A035-4E895D1A1FA7}" presName="horzThree" presStyleCnt="0"/>
      <dgm:spPr/>
    </dgm:pt>
    <dgm:pt modelId="{79D65B63-706F-4764-92AD-391B9E33ECB4}" type="pres">
      <dgm:prSet presAssocID="{7AAA9FF8-ECB0-4C58-BD89-88BA1A345D97}" presName="vertFour" presStyleCnt="0">
        <dgm:presLayoutVars>
          <dgm:chPref val="3"/>
        </dgm:presLayoutVars>
      </dgm:prSet>
      <dgm:spPr/>
    </dgm:pt>
    <dgm:pt modelId="{E8637ACF-521D-4AAB-AA69-C82B251BFA88}" type="pres">
      <dgm:prSet presAssocID="{7AAA9FF8-ECB0-4C58-BD89-88BA1A345D97}" presName="txFour" presStyleLbl="node4" presStyleIdx="1" presStyleCnt="8">
        <dgm:presLayoutVars>
          <dgm:chPref val="3"/>
        </dgm:presLayoutVars>
      </dgm:prSet>
      <dgm:spPr/>
    </dgm:pt>
    <dgm:pt modelId="{EFA2958D-7754-4055-BDC6-D636E3C7ABD1}" type="pres">
      <dgm:prSet presAssocID="{7AAA9FF8-ECB0-4C58-BD89-88BA1A345D97}" presName="horzFour" presStyleCnt="0"/>
      <dgm:spPr/>
    </dgm:pt>
    <dgm:pt modelId="{63DB7D16-6063-487A-9AF6-72D73066CFC9}" type="pres">
      <dgm:prSet presAssocID="{D9F7EFB7-7E5C-4360-9C86-BFDB4A9871C0}" presName="sibSpaceThree" presStyleCnt="0"/>
      <dgm:spPr/>
    </dgm:pt>
    <dgm:pt modelId="{66440021-523B-45DE-8CBA-5543394EE628}" type="pres">
      <dgm:prSet presAssocID="{CA2C3B71-DC83-4BF2-A3B1-78956F13D808}" presName="vertThree" presStyleCnt="0"/>
      <dgm:spPr/>
    </dgm:pt>
    <dgm:pt modelId="{F5F47469-8562-4E66-BB8C-9666D840D492}" type="pres">
      <dgm:prSet presAssocID="{CA2C3B71-DC83-4BF2-A3B1-78956F13D808}" presName="txThree" presStyleLbl="node3" presStyleIdx="2" presStyleCnt="8">
        <dgm:presLayoutVars>
          <dgm:chPref val="3"/>
        </dgm:presLayoutVars>
      </dgm:prSet>
      <dgm:spPr/>
    </dgm:pt>
    <dgm:pt modelId="{08C5B9B0-C419-4B85-B3DA-18606D9114DF}" type="pres">
      <dgm:prSet presAssocID="{CA2C3B71-DC83-4BF2-A3B1-78956F13D808}" presName="parTransThree" presStyleCnt="0"/>
      <dgm:spPr/>
    </dgm:pt>
    <dgm:pt modelId="{8520862A-469C-4F88-9CD5-8F509582493B}" type="pres">
      <dgm:prSet presAssocID="{CA2C3B71-DC83-4BF2-A3B1-78956F13D808}" presName="horzThree" presStyleCnt="0"/>
      <dgm:spPr/>
    </dgm:pt>
    <dgm:pt modelId="{49174749-BD58-4D1A-87DF-3C8858E728EA}" type="pres">
      <dgm:prSet presAssocID="{4AA11CCF-C769-43D6-AF11-52791EBDBD41}" presName="vertFour" presStyleCnt="0">
        <dgm:presLayoutVars>
          <dgm:chPref val="3"/>
        </dgm:presLayoutVars>
      </dgm:prSet>
      <dgm:spPr/>
    </dgm:pt>
    <dgm:pt modelId="{4E3EEBDD-99E6-41F7-80F2-52345C70FEDE}" type="pres">
      <dgm:prSet presAssocID="{4AA11CCF-C769-43D6-AF11-52791EBDBD41}" presName="txFour" presStyleLbl="node4" presStyleIdx="2" presStyleCnt="8">
        <dgm:presLayoutVars>
          <dgm:chPref val="3"/>
        </dgm:presLayoutVars>
      </dgm:prSet>
      <dgm:spPr/>
    </dgm:pt>
    <dgm:pt modelId="{551BEF5E-370B-4E3F-BA19-837D9E17AC99}" type="pres">
      <dgm:prSet presAssocID="{4AA11CCF-C769-43D6-AF11-52791EBDBD41}" presName="horzFour" presStyleCnt="0"/>
      <dgm:spPr/>
    </dgm:pt>
    <dgm:pt modelId="{4055E9B6-7334-418A-BE72-F67FED1C0318}" type="pres">
      <dgm:prSet presAssocID="{0343D51E-4CFE-4DBF-856A-A99B28A758D5}" presName="sibSpaceThree" presStyleCnt="0"/>
      <dgm:spPr/>
    </dgm:pt>
    <dgm:pt modelId="{9ADD7D5F-21AB-497D-BBBB-AC357AF1FE6B}" type="pres">
      <dgm:prSet presAssocID="{DD6EFC40-500B-42B8-9811-0DC089EE8EAD}" presName="vertThree" presStyleCnt="0"/>
      <dgm:spPr/>
    </dgm:pt>
    <dgm:pt modelId="{6B5F44CD-2491-456E-890D-07230A3A23B7}" type="pres">
      <dgm:prSet presAssocID="{DD6EFC40-500B-42B8-9811-0DC089EE8EAD}" presName="txThree" presStyleLbl="node3" presStyleIdx="3" presStyleCnt="8">
        <dgm:presLayoutVars>
          <dgm:chPref val="3"/>
        </dgm:presLayoutVars>
      </dgm:prSet>
      <dgm:spPr/>
    </dgm:pt>
    <dgm:pt modelId="{6216C4F5-3B1B-415B-B6D5-6D81E852AEA2}" type="pres">
      <dgm:prSet presAssocID="{DD6EFC40-500B-42B8-9811-0DC089EE8EAD}" presName="parTransThree" presStyleCnt="0"/>
      <dgm:spPr/>
    </dgm:pt>
    <dgm:pt modelId="{62D4A969-609F-4765-96ED-96E2CC9383DB}" type="pres">
      <dgm:prSet presAssocID="{DD6EFC40-500B-42B8-9811-0DC089EE8EAD}" presName="horzThree" presStyleCnt="0"/>
      <dgm:spPr/>
    </dgm:pt>
    <dgm:pt modelId="{6629C3E6-7BBF-4766-B8D8-BD9D1AB5EE43}" type="pres">
      <dgm:prSet presAssocID="{6EE3D74C-2C74-4749-B48E-9E4A3EA6B2AF}" presName="vertFour" presStyleCnt="0">
        <dgm:presLayoutVars>
          <dgm:chPref val="3"/>
        </dgm:presLayoutVars>
      </dgm:prSet>
      <dgm:spPr/>
    </dgm:pt>
    <dgm:pt modelId="{25A8B27F-714B-4B31-90CF-F338AD3FFE90}" type="pres">
      <dgm:prSet presAssocID="{6EE3D74C-2C74-4749-B48E-9E4A3EA6B2AF}" presName="txFour" presStyleLbl="node4" presStyleIdx="3" presStyleCnt="8">
        <dgm:presLayoutVars>
          <dgm:chPref val="3"/>
        </dgm:presLayoutVars>
      </dgm:prSet>
      <dgm:spPr/>
    </dgm:pt>
    <dgm:pt modelId="{8C528E5E-2B3B-41B0-9C83-2836EFB547E8}" type="pres">
      <dgm:prSet presAssocID="{6EE3D74C-2C74-4749-B48E-9E4A3EA6B2AF}" presName="horzFour" presStyleCnt="0"/>
      <dgm:spPr/>
    </dgm:pt>
    <dgm:pt modelId="{B42F470E-3B21-4255-B4B8-F8A240E756FC}" type="pres">
      <dgm:prSet presAssocID="{4BDC2765-72CB-462E-9A08-E980D986FD1E}" presName="sibSpaceThree" presStyleCnt="0"/>
      <dgm:spPr/>
    </dgm:pt>
    <dgm:pt modelId="{03DBC3BF-3E44-4681-B633-3C37A63B9139}" type="pres">
      <dgm:prSet presAssocID="{273A1E30-3CD1-40A7-9C86-A2491EE75BBA}" presName="vertThree" presStyleCnt="0"/>
      <dgm:spPr/>
    </dgm:pt>
    <dgm:pt modelId="{028BD80A-13E5-4A71-8049-04C41EA6E76E}" type="pres">
      <dgm:prSet presAssocID="{273A1E30-3CD1-40A7-9C86-A2491EE75BBA}" presName="txThree" presStyleLbl="node3" presStyleIdx="4" presStyleCnt="8">
        <dgm:presLayoutVars>
          <dgm:chPref val="3"/>
        </dgm:presLayoutVars>
      </dgm:prSet>
      <dgm:spPr/>
    </dgm:pt>
    <dgm:pt modelId="{ABF70BA9-0C2C-4BE3-AF1F-35CA4DE8DC8B}" type="pres">
      <dgm:prSet presAssocID="{273A1E30-3CD1-40A7-9C86-A2491EE75BBA}" presName="parTransThree" presStyleCnt="0"/>
      <dgm:spPr/>
    </dgm:pt>
    <dgm:pt modelId="{50A7CD5F-44D0-4D77-93AF-214D02579A4D}" type="pres">
      <dgm:prSet presAssocID="{273A1E30-3CD1-40A7-9C86-A2491EE75BBA}" presName="horzThree" presStyleCnt="0"/>
      <dgm:spPr/>
    </dgm:pt>
    <dgm:pt modelId="{CDCA618D-D7E2-4BDB-AE16-F619C99C6F21}" type="pres">
      <dgm:prSet presAssocID="{3732198A-478C-4831-825B-68C704085CD7}" presName="vertFour" presStyleCnt="0">
        <dgm:presLayoutVars>
          <dgm:chPref val="3"/>
        </dgm:presLayoutVars>
      </dgm:prSet>
      <dgm:spPr/>
    </dgm:pt>
    <dgm:pt modelId="{169B85B6-E5C0-47E3-B269-934B418D6B62}" type="pres">
      <dgm:prSet presAssocID="{3732198A-478C-4831-825B-68C704085CD7}" presName="txFour" presStyleLbl="node4" presStyleIdx="4" presStyleCnt="8">
        <dgm:presLayoutVars>
          <dgm:chPref val="3"/>
        </dgm:presLayoutVars>
      </dgm:prSet>
      <dgm:spPr/>
    </dgm:pt>
    <dgm:pt modelId="{ECC2A54E-A35A-4B41-BA67-66D6623117EF}" type="pres">
      <dgm:prSet presAssocID="{3732198A-478C-4831-825B-68C704085CD7}" presName="horzFour" presStyleCnt="0"/>
      <dgm:spPr/>
    </dgm:pt>
    <dgm:pt modelId="{04ECA4D5-9937-4635-B8B3-A80362F37D11}" type="pres">
      <dgm:prSet presAssocID="{523E82B1-F9C9-4B0D-8E81-27BC1753B935}" presName="sibSpaceThree" presStyleCnt="0"/>
      <dgm:spPr/>
    </dgm:pt>
    <dgm:pt modelId="{537C1F7B-C1DC-488C-B29C-4401DF280813}" type="pres">
      <dgm:prSet presAssocID="{B12A7DDB-2CEF-4AF8-BF62-3B99AE025E96}" presName="vertThree" presStyleCnt="0"/>
      <dgm:spPr/>
    </dgm:pt>
    <dgm:pt modelId="{EE07BB0B-BF68-405D-996A-90A9866DCC81}" type="pres">
      <dgm:prSet presAssocID="{B12A7DDB-2CEF-4AF8-BF62-3B99AE025E96}" presName="txThree" presStyleLbl="node3" presStyleIdx="5" presStyleCnt="8">
        <dgm:presLayoutVars>
          <dgm:chPref val="3"/>
        </dgm:presLayoutVars>
      </dgm:prSet>
      <dgm:spPr/>
    </dgm:pt>
    <dgm:pt modelId="{8EC23B84-E225-499E-A088-66DA2A680CC3}" type="pres">
      <dgm:prSet presAssocID="{B12A7DDB-2CEF-4AF8-BF62-3B99AE025E96}" presName="parTransThree" presStyleCnt="0"/>
      <dgm:spPr/>
    </dgm:pt>
    <dgm:pt modelId="{8FF00FF3-C5AD-4BB2-BD49-2F5639F50B82}" type="pres">
      <dgm:prSet presAssocID="{B12A7DDB-2CEF-4AF8-BF62-3B99AE025E96}" presName="horzThree" presStyleCnt="0"/>
      <dgm:spPr/>
    </dgm:pt>
    <dgm:pt modelId="{8C44C5C7-19C2-4A4F-8CB5-D83245623F69}" type="pres">
      <dgm:prSet presAssocID="{06002194-D14E-4DF1-9B9A-1552FD44C5D3}" presName="vertFour" presStyleCnt="0">
        <dgm:presLayoutVars>
          <dgm:chPref val="3"/>
        </dgm:presLayoutVars>
      </dgm:prSet>
      <dgm:spPr/>
    </dgm:pt>
    <dgm:pt modelId="{6B531489-7DA3-425A-A844-14FC785733F5}" type="pres">
      <dgm:prSet presAssocID="{06002194-D14E-4DF1-9B9A-1552FD44C5D3}" presName="txFour" presStyleLbl="node4" presStyleIdx="5" presStyleCnt="8">
        <dgm:presLayoutVars>
          <dgm:chPref val="3"/>
        </dgm:presLayoutVars>
      </dgm:prSet>
      <dgm:spPr/>
    </dgm:pt>
    <dgm:pt modelId="{FAD0756C-2D11-4BF7-91AA-CE462CB75742}" type="pres">
      <dgm:prSet presAssocID="{06002194-D14E-4DF1-9B9A-1552FD44C5D3}" presName="horzFour" presStyleCnt="0"/>
      <dgm:spPr/>
    </dgm:pt>
    <dgm:pt modelId="{9D431FFF-7E99-4C1C-98DD-C6DDB8994F00}" type="pres">
      <dgm:prSet presAssocID="{3C296898-6AEF-4AAC-8CC3-41708A8914AC}" presName="sibSpaceThree" presStyleCnt="0"/>
      <dgm:spPr/>
    </dgm:pt>
    <dgm:pt modelId="{CF37531C-D99A-4C61-B210-7DD1BD666C8C}" type="pres">
      <dgm:prSet presAssocID="{08ECAA30-DD6D-4631-941F-E1C72E02308E}" presName="vertThree" presStyleCnt="0"/>
      <dgm:spPr/>
    </dgm:pt>
    <dgm:pt modelId="{1126B632-57DC-4B73-9DB8-EBB3AD2F1A39}" type="pres">
      <dgm:prSet presAssocID="{08ECAA30-DD6D-4631-941F-E1C72E02308E}" presName="txThree" presStyleLbl="node3" presStyleIdx="6" presStyleCnt="8">
        <dgm:presLayoutVars>
          <dgm:chPref val="3"/>
        </dgm:presLayoutVars>
      </dgm:prSet>
      <dgm:spPr/>
    </dgm:pt>
    <dgm:pt modelId="{4819E5C5-FFDE-485F-8808-2F2B5FFBEE9E}" type="pres">
      <dgm:prSet presAssocID="{08ECAA30-DD6D-4631-941F-E1C72E02308E}" presName="parTransThree" presStyleCnt="0"/>
      <dgm:spPr/>
    </dgm:pt>
    <dgm:pt modelId="{4133A89E-91E1-4F3C-B43D-39BF8C65EA3A}" type="pres">
      <dgm:prSet presAssocID="{08ECAA30-DD6D-4631-941F-E1C72E02308E}" presName="horzThree" presStyleCnt="0"/>
      <dgm:spPr/>
    </dgm:pt>
    <dgm:pt modelId="{3459F2E8-8BC6-4B77-B964-9029FAB4FC9D}" type="pres">
      <dgm:prSet presAssocID="{4C9203F1-EFF7-4846-A32D-02219DF9E49E}" presName="vertFour" presStyleCnt="0">
        <dgm:presLayoutVars>
          <dgm:chPref val="3"/>
        </dgm:presLayoutVars>
      </dgm:prSet>
      <dgm:spPr/>
    </dgm:pt>
    <dgm:pt modelId="{6A5BD42B-8126-462E-B523-EE0FDBD55AD1}" type="pres">
      <dgm:prSet presAssocID="{4C9203F1-EFF7-4846-A32D-02219DF9E49E}" presName="txFour" presStyleLbl="node4" presStyleIdx="6" presStyleCnt="8">
        <dgm:presLayoutVars>
          <dgm:chPref val="3"/>
        </dgm:presLayoutVars>
      </dgm:prSet>
      <dgm:spPr/>
    </dgm:pt>
    <dgm:pt modelId="{21ACEB47-03C7-4A4A-BD4A-2598A11F8F68}" type="pres">
      <dgm:prSet presAssocID="{4C9203F1-EFF7-4846-A32D-02219DF9E49E}" presName="horzFour" presStyleCnt="0"/>
      <dgm:spPr/>
    </dgm:pt>
    <dgm:pt modelId="{B64EAFBC-5252-4D59-A4C6-74405C1C1858}" type="pres">
      <dgm:prSet presAssocID="{E82C3582-6CE1-4AD4-9433-0D03EBEA6D08}" presName="sibSpaceThree" presStyleCnt="0"/>
      <dgm:spPr/>
    </dgm:pt>
    <dgm:pt modelId="{0E6288FE-AFEF-492B-910C-DFF6774122E7}" type="pres">
      <dgm:prSet presAssocID="{B4907D86-BE18-4DB0-B53A-CC2858D88E48}" presName="vertThree" presStyleCnt="0"/>
      <dgm:spPr/>
    </dgm:pt>
    <dgm:pt modelId="{474AEAD8-B7BE-44CE-9020-711D74A24DC4}" type="pres">
      <dgm:prSet presAssocID="{B4907D86-BE18-4DB0-B53A-CC2858D88E48}" presName="txThree" presStyleLbl="node3" presStyleIdx="7" presStyleCnt="8">
        <dgm:presLayoutVars>
          <dgm:chPref val="3"/>
        </dgm:presLayoutVars>
      </dgm:prSet>
      <dgm:spPr/>
    </dgm:pt>
    <dgm:pt modelId="{1FF3EC0E-240B-4432-A95D-327032188E27}" type="pres">
      <dgm:prSet presAssocID="{B4907D86-BE18-4DB0-B53A-CC2858D88E48}" presName="parTransThree" presStyleCnt="0"/>
      <dgm:spPr/>
    </dgm:pt>
    <dgm:pt modelId="{B33B202F-56A8-4830-8028-721400D479C2}" type="pres">
      <dgm:prSet presAssocID="{B4907D86-BE18-4DB0-B53A-CC2858D88E48}" presName="horzThree" presStyleCnt="0"/>
      <dgm:spPr/>
    </dgm:pt>
    <dgm:pt modelId="{92167707-5B34-4DDA-9CC8-4B5CE2C7DBDB}" type="pres">
      <dgm:prSet presAssocID="{AB361839-3D55-412E-B58D-F9F7BE9BA144}" presName="vertFour" presStyleCnt="0">
        <dgm:presLayoutVars>
          <dgm:chPref val="3"/>
        </dgm:presLayoutVars>
      </dgm:prSet>
      <dgm:spPr/>
    </dgm:pt>
    <dgm:pt modelId="{90285D91-FBE5-4E1D-BC7B-42FB1796EE79}" type="pres">
      <dgm:prSet presAssocID="{AB361839-3D55-412E-B58D-F9F7BE9BA144}" presName="txFour" presStyleLbl="node4" presStyleIdx="7" presStyleCnt="8">
        <dgm:presLayoutVars>
          <dgm:chPref val="3"/>
        </dgm:presLayoutVars>
      </dgm:prSet>
      <dgm:spPr/>
    </dgm:pt>
    <dgm:pt modelId="{11A8E7EA-CE78-40EF-A6E4-2AEA49592DE5}" type="pres">
      <dgm:prSet presAssocID="{AB361839-3D55-412E-B58D-F9F7BE9BA144}" presName="horzFour" presStyleCnt="0"/>
      <dgm:spPr/>
    </dgm:pt>
  </dgm:ptLst>
  <dgm:cxnLst>
    <dgm:cxn modelId="{1D12EE02-7F74-4E82-9489-25A7610ECF08}" type="presOf" srcId="{06002194-D14E-4DF1-9B9A-1552FD44C5D3}" destId="{6B531489-7DA3-425A-A844-14FC785733F5}" srcOrd="0" destOrd="0" presId="urn:microsoft.com/office/officeart/2005/8/layout/hierarchy4"/>
    <dgm:cxn modelId="{220ABA0B-E2E4-40E8-91BB-2A5423BEBBB6}" srcId="{B12A7DDB-2CEF-4AF8-BF62-3B99AE025E96}" destId="{06002194-D14E-4DF1-9B9A-1552FD44C5D3}" srcOrd="0" destOrd="0" parTransId="{F597EB8E-DF3C-4099-AEA5-9D21D2E2AD93}" sibTransId="{87826421-1073-43A6-B82A-0E95CBD3EBCE}"/>
    <dgm:cxn modelId="{670B0A0F-3F4A-43CD-8109-023A4ECDDF70}" srcId="{A2CE8583-7DB1-4461-B94C-3ED7EC4D3B03}" destId="{B4907D86-BE18-4DB0-B53A-CC2858D88E48}" srcOrd="7" destOrd="0" parTransId="{0BD24D47-9F0D-4E25-AA15-2AB616CE1D86}" sibTransId="{4CDF6AA7-21BF-4BCA-AA11-46E5EBE2864A}"/>
    <dgm:cxn modelId="{F2581D14-A78E-42F3-9C69-7851EDEA4AF0}" srcId="{A2CE8583-7DB1-4461-B94C-3ED7EC4D3B03}" destId="{CA2C3B71-DC83-4BF2-A3B1-78956F13D808}" srcOrd="2" destOrd="0" parTransId="{E378EBE1-E8A2-44E4-944D-B55D80F67E5D}" sibTransId="{0343D51E-4CFE-4DBF-856A-A99B28A758D5}"/>
    <dgm:cxn modelId="{36EDBC15-3974-476D-A0F5-7C8768555590}" srcId="{A2CE8583-7DB1-4461-B94C-3ED7EC4D3B03}" destId="{D397CECA-4678-4E49-864D-E0D872C28F50}" srcOrd="0" destOrd="0" parTransId="{5A3EEA82-0D66-4831-9849-B67ECD5644B0}" sibTransId="{F1B756F6-89E2-4EEC-A6D4-8AC9524D1845}"/>
    <dgm:cxn modelId="{CED78C18-3F42-4F1F-92A5-A1EF66DC5D59}" srcId="{DD6EFC40-500B-42B8-9811-0DC089EE8EAD}" destId="{6EE3D74C-2C74-4749-B48E-9E4A3EA6B2AF}" srcOrd="0" destOrd="0" parTransId="{6E280520-94FB-452F-A853-136322E4F5E0}" sibTransId="{9354F6FB-F8E1-42A6-B9AE-A227731CF82A}"/>
    <dgm:cxn modelId="{D4B71319-6FBC-4AFE-B648-74D723DF8208}" type="presOf" srcId="{AB361839-3D55-412E-B58D-F9F7BE9BA144}" destId="{90285D91-FBE5-4E1D-BC7B-42FB1796EE79}" srcOrd="0" destOrd="0" presId="urn:microsoft.com/office/officeart/2005/8/layout/hierarchy4"/>
    <dgm:cxn modelId="{1EBA8F20-2845-4783-B847-4B67A04DA2F6}" type="presOf" srcId="{FBC7CE1F-5CF8-484D-890F-D23E0BD1585C}" destId="{214A00EB-83A7-40B9-B5A7-6E7EF1358C10}" srcOrd="0" destOrd="0" presId="urn:microsoft.com/office/officeart/2005/8/layout/hierarchy4"/>
    <dgm:cxn modelId="{B4D54329-F148-44BA-8A64-EC5C18BCACA5}" type="presOf" srcId="{53AA6F7B-9BEA-4E01-93B7-C770CDF02F63}" destId="{240D7A3F-BF28-456B-AE34-8FBB1D6190FF}" srcOrd="0" destOrd="0" presId="urn:microsoft.com/office/officeart/2005/8/layout/hierarchy4"/>
    <dgm:cxn modelId="{1B81B42B-7380-4FD3-99AF-982A7486B25F}" srcId="{A2CE8583-7DB1-4461-B94C-3ED7EC4D3B03}" destId="{B12A7DDB-2CEF-4AF8-BF62-3B99AE025E96}" srcOrd="5" destOrd="0" parTransId="{6D259C4E-C1CA-4E0A-A818-6449E1C4B91A}" sibTransId="{3C296898-6AEF-4AAC-8CC3-41708A8914AC}"/>
    <dgm:cxn modelId="{3606132D-F393-4429-904C-0BEB89265E31}" srcId="{53AA6F7B-9BEA-4E01-93B7-C770CDF02F63}" destId="{6A08D18D-71A9-42EB-9D57-47B2B1534484}" srcOrd="0" destOrd="0" parTransId="{990D4299-C3BF-459C-AA0C-F32721D172C4}" sibTransId="{AF6ED0DE-2FED-457D-9379-09690EA5FA9B}"/>
    <dgm:cxn modelId="{4FAABC30-C772-4666-BDFC-3BADE1947EF1}" srcId="{CA2C3B71-DC83-4BF2-A3B1-78956F13D808}" destId="{4AA11CCF-C769-43D6-AF11-52791EBDBD41}" srcOrd="0" destOrd="0" parTransId="{F03E3126-BFDD-45B4-94D9-A2513E369FE3}" sibTransId="{DB5EA501-E639-4424-BDFE-E91B01229032}"/>
    <dgm:cxn modelId="{CE5B1236-E807-4994-8F8F-744316D710BB}" type="presOf" srcId="{7AAA9FF8-ECB0-4C58-BD89-88BA1A345D97}" destId="{E8637ACF-521D-4AAB-AA69-C82B251BFA88}" srcOrd="0" destOrd="0" presId="urn:microsoft.com/office/officeart/2005/8/layout/hierarchy4"/>
    <dgm:cxn modelId="{D92E1240-0297-4942-96E7-C45363D70A20}" type="presOf" srcId="{A2CE8583-7DB1-4461-B94C-3ED7EC4D3B03}" destId="{44F62BE0-66B3-4273-9CDE-BA50787DDE55}" srcOrd="0" destOrd="0" presId="urn:microsoft.com/office/officeart/2005/8/layout/hierarchy4"/>
    <dgm:cxn modelId="{E2B23262-C682-4F30-A6A7-FB7431F18C08}" srcId="{D397CECA-4678-4E49-864D-E0D872C28F50}" destId="{FBC7CE1F-5CF8-484D-890F-D23E0BD1585C}" srcOrd="0" destOrd="0" parTransId="{698E52B3-3CC5-47DA-AA8A-2BCEEB3D53AB}" sibTransId="{E65FB213-408F-42B2-BE37-9EA3E36AD57E}"/>
    <dgm:cxn modelId="{395EC547-7BDB-4757-822C-EA61107BF08B}" srcId="{A2CE8583-7DB1-4461-B94C-3ED7EC4D3B03}" destId="{AED205E2-FA9C-4253-A035-4E895D1A1FA7}" srcOrd="1" destOrd="0" parTransId="{EEABF48F-B836-4BBA-A888-AAA8FAA6F568}" sibTransId="{D9F7EFB7-7E5C-4360-9C86-BFDB4A9871C0}"/>
    <dgm:cxn modelId="{B441504B-6EB5-456C-BFEB-4B8A48A7BA85}" srcId="{AED205E2-FA9C-4253-A035-4E895D1A1FA7}" destId="{7AAA9FF8-ECB0-4C58-BD89-88BA1A345D97}" srcOrd="0" destOrd="0" parTransId="{F39A1909-00A8-42B2-9F53-35878FD23F2F}" sibTransId="{710B1E2A-2FB9-482F-8CF4-BA040773F7AB}"/>
    <dgm:cxn modelId="{BB4CD14B-6A2F-4607-B94E-43630A037D07}" srcId="{A2CE8583-7DB1-4461-B94C-3ED7EC4D3B03}" destId="{273A1E30-3CD1-40A7-9C86-A2491EE75BBA}" srcOrd="4" destOrd="0" parTransId="{6C20DC59-3577-47BD-BA6E-2B8092612FBF}" sibTransId="{523E82B1-F9C9-4B0D-8E81-27BC1753B935}"/>
    <dgm:cxn modelId="{70CABC4C-8AE8-484D-AC26-55D5F6C868FD}" type="presOf" srcId="{273A1E30-3CD1-40A7-9C86-A2491EE75BBA}" destId="{028BD80A-13E5-4A71-8049-04C41EA6E76E}" srcOrd="0" destOrd="0" presId="urn:microsoft.com/office/officeart/2005/8/layout/hierarchy4"/>
    <dgm:cxn modelId="{56E2C16E-FCCF-4085-A6CD-2B8DA8F87640}" srcId="{08ECAA30-DD6D-4631-941F-E1C72E02308E}" destId="{4C9203F1-EFF7-4846-A32D-02219DF9E49E}" srcOrd="0" destOrd="0" parTransId="{AA40C943-32D8-4EEB-9325-5C398499AECB}" sibTransId="{45370483-F243-425B-84EA-3E38DEA54536}"/>
    <dgm:cxn modelId="{F9392257-5772-4B9A-8A75-1780A3A0A4F2}" type="presOf" srcId="{6A08D18D-71A9-42EB-9D57-47B2B1534484}" destId="{07287AF7-D43A-4AE8-8E20-416B13CDAEBA}" srcOrd="0" destOrd="0" presId="urn:microsoft.com/office/officeart/2005/8/layout/hierarchy4"/>
    <dgm:cxn modelId="{65A6167A-1505-4CAB-82AC-BE8C56F5D079}" type="presOf" srcId="{08ECAA30-DD6D-4631-941F-E1C72E02308E}" destId="{1126B632-57DC-4B73-9DB8-EBB3AD2F1A39}" srcOrd="0" destOrd="0" presId="urn:microsoft.com/office/officeart/2005/8/layout/hierarchy4"/>
    <dgm:cxn modelId="{FF7AAF8A-6907-4F2F-AE4B-255E49151BA5}" type="presOf" srcId="{B12A7DDB-2CEF-4AF8-BF62-3B99AE025E96}" destId="{EE07BB0B-BF68-405D-996A-90A9866DCC81}" srcOrd="0" destOrd="0" presId="urn:microsoft.com/office/officeart/2005/8/layout/hierarchy4"/>
    <dgm:cxn modelId="{BB871D91-5370-4DB6-9158-4D4794ED1175}" type="presOf" srcId="{AED205E2-FA9C-4253-A035-4E895D1A1FA7}" destId="{98A26614-4503-4113-8E4F-DCA9DAB185CC}" srcOrd="0" destOrd="0" presId="urn:microsoft.com/office/officeart/2005/8/layout/hierarchy4"/>
    <dgm:cxn modelId="{FCFDF19B-0C64-4616-9BDF-E3B99CECA084}" type="presOf" srcId="{4C9203F1-EFF7-4846-A32D-02219DF9E49E}" destId="{6A5BD42B-8126-462E-B523-EE0FDBD55AD1}" srcOrd="0" destOrd="0" presId="urn:microsoft.com/office/officeart/2005/8/layout/hierarchy4"/>
    <dgm:cxn modelId="{F4DF7BA5-C4B0-468B-BB92-B20AFBF0BAB6}" srcId="{273A1E30-3CD1-40A7-9C86-A2491EE75BBA}" destId="{3732198A-478C-4831-825B-68C704085CD7}" srcOrd="0" destOrd="0" parTransId="{D9E5B75A-BA42-401E-BB5F-50DDF5B7FA99}" sibTransId="{3E514676-891A-438A-8845-AAA1849A8132}"/>
    <dgm:cxn modelId="{8EA3F2B0-2831-4952-9B7C-F13EE39BDB77}" type="presOf" srcId="{6EE3D74C-2C74-4749-B48E-9E4A3EA6B2AF}" destId="{25A8B27F-714B-4B31-90CF-F338AD3FFE90}" srcOrd="0" destOrd="0" presId="urn:microsoft.com/office/officeart/2005/8/layout/hierarchy4"/>
    <dgm:cxn modelId="{34E1A2B2-D38F-4330-A0C6-7D49C4153937}" type="presOf" srcId="{DD6EFC40-500B-42B8-9811-0DC089EE8EAD}" destId="{6B5F44CD-2491-456E-890D-07230A3A23B7}" srcOrd="0" destOrd="0" presId="urn:microsoft.com/office/officeart/2005/8/layout/hierarchy4"/>
    <dgm:cxn modelId="{242427B9-8F61-46B1-B880-00EE8B342EF3}" srcId="{6A08D18D-71A9-42EB-9D57-47B2B1534484}" destId="{A2CE8583-7DB1-4461-B94C-3ED7EC4D3B03}" srcOrd="0" destOrd="0" parTransId="{38C4EDD4-68BD-4819-9419-E2CB21F528E5}" sibTransId="{7686F927-A38F-4E36-9AE5-116A4B19605E}"/>
    <dgm:cxn modelId="{E64793BE-9F75-4647-93A8-0610DF58272C}" type="presOf" srcId="{D397CECA-4678-4E49-864D-E0D872C28F50}" destId="{05BCEBCF-BB98-4254-8FB5-00D1E4A5D2F4}" srcOrd="0" destOrd="0" presId="urn:microsoft.com/office/officeart/2005/8/layout/hierarchy4"/>
    <dgm:cxn modelId="{0CC170C2-929B-48DF-B938-92B179827642}" type="presOf" srcId="{4AA11CCF-C769-43D6-AF11-52791EBDBD41}" destId="{4E3EEBDD-99E6-41F7-80F2-52345C70FEDE}" srcOrd="0" destOrd="0" presId="urn:microsoft.com/office/officeart/2005/8/layout/hierarchy4"/>
    <dgm:cxn modelId="{751283D9-6E9C-47E3-A805-515FE332A025}" srcId="{A2CE8583-7DB1-4461-B94C-3ED7EC4D3B03}" destId="{DD6EFC40-500B-42B8-9811-0DC089EE8EAD}" srcOrd="3" destOrd="0" parTransId="{03ED3905-13C3-47DB-97FB-65539ACB5BF1}" sibTransId="{4BDC2765-72CB-462E-9A08-E980D986FD1E}"/>
    <dgm:cxn modelId="{AFC861DE-4F6E-4AB7-817E-22D0D1437C7C}" type="presOf" srcId="{CA2C3B71-DC83-4BF2-A3B1-78956F13D808}" destId="{F5F47469-8562-4E66-BB8C-9666D840D492}" srcOrd="0" destOrd="0" presId="urn:microsoft.com/office/officeart/2005/8/layout/hierarchy4"/>
    <dgm:cxn modelId="{497581E0-38AD-4FA8-A1F7-168334E71F9C}" type="presOf" srcId="{3732198A-478C-4831-825B-68C704085CD7}" destId="{169B85B6-E5C0-47E3-B269-934B418D6B62}" srcOrd="0" destOrd="0" presId="urn:microsoft.com/office/officeart/2005/8/layout/hierarchy4"/>
    <dgm:cxn modelId="{06F786E8-1723-4720-923B-78B990DA9297}" type="presOf" srcId="{B4907D86-BE18-4DB0-B53A-CC2858D88E48}" destId="{474AEAD8-B7BE-44CE-9020-711D74A24DC4}" srcOrd="0" destOrd="0" presId="urn:microsoft.com/office/officeart/2005/8/layout/hierarchy4"/>
    <dgm:cxn modelId="{3561BAE8-2B34-4D79-B7A3-9BA5851EE748}" srcId="{A2CE8583-7DB1-4461-B94C-3ED7EC4D3B03}" destId="{08ECAA30-DD6D-4631-941F-E1C72E02308E}" srcOrd="6" destOrd="0" parTransId="{17CB34FD-CB63-4902-A3CE-EC34389CE6D5}" sibTransId="{E82C3582-6CE1-4AD4-9433-0D03EBEA6D08}"/>
    <dgm:cxn modelId="{405137ED-D7F4-49ED-8F69-04679A3EC89E}" srcId="{B4907D86-BE18-4DB0-B53A-CC2858D88E48}" destId="{AB361839-3D55-412E-B58D-F9F7BE9BA144}" srcOrd="0" destOrd="0" parTransId="{0CB14B0C-A5FC-412E-AD37-AB55B3BBA5CB}" sibTransId="{0188B87C-B2B0-4784-B8F9-D4A134A72C50}"/>
    <dgm:cxn modelId="{0A9B0D6D-5F94-490A-B22E-563C6C9A9E78}" type="presParOf" srcId="{240D7A3F-BF28-456B-AE34-8FBB1D6190FF}" destId="{464B1175-01EB-4470-BC99-430466F65EA5}" srcOrd="0" destOrd="0" presId="urn:microsoft.com/office/officeart/2005/8/layout/hierarchy4"/>
    <dgm:cxn modelId="{19C258FA-C576-4256-A259-FD0D073685A3}" type="presParOf" srcId="{464B1175-01EB-4470-BC99-430466F65EA5}" destId="{07287AF7-D43A-4AE8-8E20-416B13CDAEBA}" srcOrd="0" destOrd="0" presId="urn:microsoft.com/office/officeart/2005/8/layout/hierarchy4"/>
    <dgm:cxn modelId="{77074621-9C1E-4AE1-A76B-4B5F89059A45}" type="presParOf" srcId="{464B1175-01EB-4470-BC99-430466F65EA5}" destId="{36A67DDC-654F-46EC-B1C4-23C717285BEB}" srcOrd="1" destOrd="0" presId="urn:microsoft.com/office/officeart/2005/8/layout/hierarchy4"/>
    <dgm:cxn modelId="{F72040CC-4747-4BFB-9940-CA3F66BD7840}" type="presParOf" srcId="{464B1175-01EB-4470-BC99-430466F65EA5}" destId="{CD128F9D-F2A7-48F1-9D17-D97FBCAF4720}" srcOrd="2" destOrd="0" presId="urn:microsoft.com/office/officeart/2005/8/layout/hierarchy4"/>
    <dgm:cxn modelId="{29ABBC9C-6EFF-46DC-966B-E15961A926A2}" type="presParOf" srcId="{CD128F9D-F2A7-48F1-9D17-D97FBCAF4720}" destId="{94140E6C-F2DE-436A-B321-71D66307D079}" srcOrd="0" destOrd="0" presId="urn:microsoft.com/office/officeart/2005/8/layout/hierarchy4"/>
    <dgm:cxn modelId="{1930CB3C-4DD3-41DB-AEB4-C8A2AE4A918E}" type="presParOf" srcId="{94140E6C-F2DE-436A-B321-71D66307D079}" destId="{44F62BE0-66B3-4273-9CDE-BA50787DDE55}" srcOrd="0" destOrd="0" presId="urn:microsoft.com/office/officeart/2005/8/layout/hierarchy4"/>
    <dgm:cxn modelId="{BB9619AC-DFBD-4A95-8B73-0BF65780F62D}" type="presParOf" srcId="{94140E6C-F2DE-436A-B321-71D66307D079}" destId="{29732364-A058-4EAF-9FF2-BABE4E0E395B}" srcOrd="1" destOrd="0" presId="urn:microsoft.com/office/officeart/2005/8/layout/hierarchy4"/>
    <dgm:cxn modelId="{A13407F0-E847-4574-B590-034411E31FBF}" type="presParOf" srcId="{94140E6C-F2DE-436A-B321-71D66307D079}" destId="{C72F77F5-9675-4B35-BBF0-FE675621677F}" srcOrd="2" destOrd="0" presId="urn:microsoft.com/office/officeart/2005/8/layout/hierarchy4"/>
    <dgm:cxn modelId="{E5763E35-C5C7-453F-AE68-36A2B269D384}" type="presParOf" srcId="{C72F77F5-9675-4B35-BBF0-FE675621677F}" destId="{AE75257E-8A33-49B2-A7F1-6A88E2EE0B6E}" srcOrd="0" destOrd="0" presId="urn:microsoft.com/office/officeart/2005/8/layout/hierarchy4"/>
    <dgm:cxn modelId="{6C3225CF-89E5-432C-BB5E-96FB0A0980ED}" type="presParOf" srcId="{AE75257E-8A33-49B2-A7F1-6A88E2EE0B6E}" destId="{05BCEBCF-BB98-4254-8FB5-00D1E4A5D2F4}" srcOrd="0" destOrd="0" presId="urn:microsoft.com/office/officeart/2005/8/layout/hierarchy4"/>
    <dgm:cxn modelId="{1B6EE1B7-A4A9-45FC-9AD4-689B89FCACEE}" type="presParOf" srcId="{AE75257E-8A33-49B2-A7F1-6A88E2EE0B6E}" destId="{764A22D8-C2F9-4242-B1C4-C1E5B9844636}" srcOrd="1" destOrd="0" presId="urn:microsoft.com/office/officeart/2005/8/layout/hierarchy4"/>
    <dgm:cxn modelId="{9FE93D1E-3D33-4485-931F-6F0BB2565C6C}" type="presParOf" srcId="{AE75257E-8A33-49B2-A7F1-6A88E2EE0B6E}" destId="{6463DDAE-492B-4AEE-9D97-0F3A151B1833}" srcOrd="2" destOrd="0" presId="urn:microsoft.com/office/officeart/2005/8/layout/hierarchy4"/>
    <dgm:cxn modelId="{72A2000C-A62A-4EDB-977B-507D15975E41}" type="presParOf" srcId="{6463DDAE-492B-4AEE-9D97-0F3A151B1833}" destId="{2E22D6A4-AFE4-4176-859E-8FADA52F66A7}" srcOrd="0" destOrd="0" presId="urn:microsoft.com/office/officeart/2005/8/layout/hierarchy4"/>
    <dgm:cxn modelId="{5AC3B603-F945-48EC-80F8-269665A7EC66}" type="presParOf" srcId="{2E22D6A4-AFE4-4176-859E-8FADA52F66A7}" destId="{214A00EB-83A7-40B9-B5A7-6E7EF1358C10}" srcOrd="0" destOrd="0" presId="urn:microsoft.com/office/officeart/2005/8/layout/hierarchy4"/>
    <dgm:cxn modelId="{189D4901-5105-47C6-ABDF-5B8CA4208985}" type="presParOf" srcId="{2E22D6A4-AFE4-4176-859E-8FADA52F66A7}" destId="{60347F2E-B87F-46F5-B4B1-6AB6D35FBD4F}" srcOrd="1" destOrd="0" presId="urn:microsoft.com/office/officeart/2005/8/layout/hierarchy4"/>
    <dgm:cxn modelId="{0E5EB531-2E51-4FD8-BC59-7A836E016718}" type="presParOf" srcId="{C72F77F5-9675-4B35-BBF0-FE675621677F}" destId="{52FE1A37-6328-41A8-A60C-4F135ECC6318}" srcOrd="1" destOrd="0" presId="urn:microsoft.com/office/officeart/2005/8/layout/hierarchy4"/>
    <dgm:cxn modelId="{56735F58-5F50-4D49-8C0C-28147302D2C7}" type="presParOf" srcId="{C72F77F5-9675-4B35-BBF0-FE675621677F}" destId="{8327F325-0592-4D8B-84CE-3D61287169EA}" srcOrd="2" destOrd="0" presId="urn:microsoft.com/office/officeart/2005/8/layout/hierarchy4"/>
    <dgm:cxn modelId="{720E5FEA-C898-49B2-9B76-F6E01F9D93D1}" type="presParOf" srcId="{8327F325-0592-4D8B-84CE-3D61287169EA}" destId="{98A26614-4503-4113-8E4F-DCA9DAB185CC}" srcOrd="0" destOrd="0" presId="urn:microsoft.com/office/officeart/2005/8/layout/hierarchy4"/>
    <dgm:cxn modelId="{5FE335F5-E477-41FE-8C64-7B73D54C9ECB}" type="presParOf" srcId="{8327F325-0592-4D8B-84CE-3D61287169EA}" destId="{E92691C8-1C7C-45D5-A6C8-2A5C5188252A}" srcOrd="1" destOrd="0" presId="urn:microsoft.com/office/officeart/2005/8/layout/hierarchy4"/>
    <dgm:cxn modelId="{0590A748-BF34-4F91-9DA4-48332183D8E4}" type="presParOf" srcId="{8327F325-0592-4D8B-84CE-3D61287169EA}" destId="{4BD518E5-9C05-4A87-A68B-0A2A293810C9}" srcOrd="2" destOrd="0" presId="urn:microsoft.com/office/officeart/2005/8/layout/hierarchy4"/>
    <dgm:cxn modelId="{2CD0D435-D012-404D-BCF7-E39DE8171A10}" type="presParOf" srcId="{4BD518E5-9C05-4A87-A68B-0A2A293810C9}" destId="{79D65B63-706F-4764-92AD-391B9E33ECB4}" srcOrd="0" destOrd="0" presId="urn:microsoft.com/office/officeart/2005/8/layout/hierarchy4"/>
    <dgm:cxn modelId="{34D989FC-EFCC-4431-AFD0-C9ED9769540E}" type="presParOf" srcId="{79D65B63-706F-4764-92AD-391B9E33ECB4}" destId="{E8637ACF-521D-4AAB-AA69-C82B251BFA88}" srcOrd="0" destOrd="0" presId="urn:microsoft.com/office/officeart/2005/8/layout/hierarchy4"/>
    <dgm:cxn modelId="{77AE6D43-1452-4F06-B65C-EEFB0303EA46}" type="presParOf" srcId="{79D65B63-706F-4764-92AD-391B9E33ECB4}" destId="{EFA2958D-7754-4055-BDC6-D636E3C7ABD1}" srcOrd="1" destOrd="0" presId="urn:microsoft.com/office/officeart/2005/8/layout/hierarchy4"/>
    <dgm:cxn modelId="{4BF5AFE8-B7FF-4957-ABCF-B1A521A85B13}" type="presParOf" srcId="{C72F77F5-9675-4B35-BBF0-FE675621677F}" destId="{63DB7D16-6063-487A-9AF6-72D73066CFC9}" srcOrd="3" destOrd="0" presId="urn:microsoft.com/office/officeart/2005/8/layout/hierarchy4"/>
    <dgm:cxn modelId="{433CF704-6DC5-4C7F-A12F-2560B4EDEF7C}" type="presParOf" srcId="{C72F77F5-9675-4B35-BBF0-FE675621677F}" destId="{66440021-523B-45DE-8CBA-5543394EE628}" srcOrd="4" destOrd="0" presId="urn:microsoft.com/office/officeart/2005/8/layout/hierarchy4"/>
    <dgm:cxn modelId="{CD5DC6BF-F88F-4040-940B-077A813102C7}" type="presParOf" srcId="{66440021-523B-45DE-8CBA-5543394EE628}" destId="{F5F47469-8562-4E66-BB8C-9666D840D492}" srcOrd="0" destOrd="0" presId="urn:microsoft.com/office/officeart/2005/8/layout/hierarchy4"/>
    <dgm:cxn modelId="{5B216C8C-20D2-44A0-957B-A830BA653DCD}" type="presParOf" srcId="{66440021-523B-45DE-8CBA-5543394EE628}" destId="{08C5B9B0-C419-4B85-B3DA-18606D9114DF}" srcOrd="1" destOrd="0" presId="urn:microsoft.com/office/officeart/2005/8/layout/hierarchy4"/>
    <dgm:cxn modelId="{842A91D9-9143-438E-A8B5-2E59E8C9E549}" type="presParOf" srcId="{66440021-523B-45DE-8CBA-5543394EE628}" destId="{8520862A-469C-4F88-9CD5-8F509582493B}" srcOrd="2" destOrd="0" presId="urn:microsoft.com/office/officeart/2005/8/layout/hierarchy4"/>
    <dgm:cxn modelId="{8CFB515D-E658-4305-B372-B9FBC27A2A9B}" type="presParOf" srcId="{8520862A-469C-4F88-9CD5-8F509582493B}" destId="{49174749-BD58-4D1A-87DF-3C8858E728EA}" srcOrd="0" destOrd="0" presId="urn:microsoft.com/office/officeart/2005/8/layout/hierarchy4"/>
    <dgm:cxn modelId="{66E941B4-DBC6-4989-92EA-A30BD8C80D99}" type="presParOf" srcId="{49174749-BD58-4D1A-87DF-3C8858E728EA}" destId="{4E3EEBDD-99E6-41F7-80F2-52345C70FEDE}" srcOrd="0" destOrd="0" presId="urn:microsoft.com/office/officeart/2005/8/layout/hierarchy4"/>
    <dgm:cxn modelId="{6BDEDB79-DA8F-4971-83ED-92DB537A0BD0}" type="presParOf" srcId="{49174749-BD58-4D1A-87DF-3C8858E728EA}" destId="{551BEF5E-370B-4E3F-BA19-837D9E17AC99}" srcOrd="1" destOrd="0" presId="urn:microsoft.com/office/officeart/2005/8/layout/hierarchy4"/>
    <dgm:cxn modelId="{0CFFC233-BC69-4AF9-B8B9-6517FCDDF72F}" type="presParOf" srcId="{C72F77F5-9675-4B35-BBF0-FE675621677F}" destId="{4055E9B6-7334-418A-BE72-F67FED1C0318}" srcOrd="5" destOrd="0" presId="urn:microsoft.com/office/officeart/2005/8/layout/hierarchy4"/>
    <dgm:cxn modelId="{2307C87B-038D-46A8-B9F8-07E85ADE3B7F}" type="presParOf" srcId="{C72F77F5-9675-4B35-BBF0-FE675621677F}" destId="{9ADD7D5F-21AB-497D-BBBB-AC357AF1FE6B}" srcOrd="6" destOrd="0" presId="urn:microsoft.com/office/officeart/2005/8/layout/hierarchy4"/>
    <dgm:cxn modelId="{1C1CE309-7EA3-400F-9B0B-D881EF1D41AD}" type="presParOf" srcId="{9ADD7D5F-21AB-497D-BBBB-AC357AF1FE6B}" destId="{6B5F44CD-2491-456E-890D-07230A3A23B7}" srcOrd="0" destOrd="0" presId="urn:microsoft.com/office/officeart/2005/8/layout/hierarchy4"/>
    <dgm:cxn modelId="{0954D632-7D12-4EE7-9BE6-DBCC412C167D}" type="presParOf" srcId="{9ADD7D5F-21AB-497D-BBBB-AC357AF1FE6B}" destId="{6216C4F5-3B1B-415B-B6D5-6D81E852AEA2}" srcOrd="1" destOrd="0" presId="urn:microsoft.com/office/officeart/2005/8/layout/hierarchy4"/>
    <dgm:cxn modelId="{9EEA034D-41C7-4B31-A984-710212FE6D63}" type="presParOf" srcId="{9ADD7D5F-21AB-497D-BBBB-AC357AF1FE6B}" destId="{62D4A969-609F-4765-96ED-96E2CC9383DB}" srcOrd="2" destOrd="0" presId="urn:microsoft.com/office/officeart/2005/8/layout/hierarchy4"/>
    <dgm:cxn modelId="{64476E6F-741C-422E-A7DD-46790E3DA72D}" type="presParOf" srcId="{62D4A969-609F-4765-96ED-96E2CC9383DB}" destId="{6629C3E6-7BBF-4766-B8D8-BD9D1AB5EE43}" srcOrd="0" destOrd="0" presId="urn:microsoft.com/office/officeart/2005/8/layout/hierarchy4"/>
    <dgm:cxn modelId="{D6CDD366-9880-45FA-B6AF-47B145E9EDCA}" type="presParOf" srcId="{6629C3E6-7BBF-4766-B8D8-BD9D1AB5EE43}" destId="{25A8B27F-714B-4B31-90CF-F338AD3FFE90}" srcOrd="0" destOrd="0" presId="urn:microsoft.com/office/officeart/2005/8/layout/hierarchy4"/>
    <dgm:cxn modelId="{F130248E-E101-4631-A39C-037FC9FC97A4}" type="presParOf" srcId="{6629C3E6-7BBF-4766-B8D8-BD9D1AB5EE43}" destId="{8C528E5E-2B3B-41B0-9C83-2836EFB547E8}" srcOrd="1" destOrd="0" presId="urn:microsoft.com/office/officeart/2005/8/layout/hierarchy4"/>
    <dgm:cxn modelId="{60637605-F64E-4BCF-BDDB-1E3B9BE1AED7}" type="presParOf" srcId="{C72F77F5-9675-4B35-BBF0-FE675621677F}" destId="{B42F470E-3B21-4255-B4B8-F8A240E756FC}" srcOrd="7" destOrd="0" presId="urn:microsoft.com/office/officeart/2005/8/layout/hierarchy4"/>
    <dgm:cxn modelId="{DA7B22FF-E6A3-4D52-A861-30CB2CB1417C}" type="presParOf" srcId="{C72F77F5-9675-4B35-BBF0-FE675621677F}" destId="{03DBC3BF-3E44-4681-B633-3C37A63B9139}" srcOrd="8" destOrd="0" presId="urn:microsoft.com/office/officeart/2005/8/layout/hierarchy4"/>
    <dgm:cxn modelId="{65F035D9-767A-4B39-B7E6-FEAB1E67D481}" type="presParOf" srcId="{03DBC3BF-3E44-4681-B633-3C37A63B9139}" destId="{028BD80A-13E5-4A71-8049-04C41EA6E76E}" srcOrd="0" destOrd="0" presId="urn:microsoft.com/office/officeart/2005/8/layout/hierarchy4"/>
    <dgm:cxn modelId="{C64C0279-9B61-41DD-B301-119915CE94D8}" type="presParOf" srcId="{03DBC3BF-3E44-4681-B633-3C37A63B9139}" destId="{ABF70BA9-0C2C-4BE3-AF1F-35CA4DE8DC8B}" srcOrd="1" destOrd="0" presId="urn:microsoft.com/office/officeart/2005/8/layout/hierarchy4"/>
    <dgm:cxn modelId="{55DEAAA3-FA73-459C-A993-97E74F348226}" type="presParOf" srcId="{03DBC3BF-3E44-4681-B633-3C37A63B9139}" destId="{50A7CD5F-44D0-4D77-93AF-214D02579A4D}" srcOrd="2" destOrd="0" presId="urn:microsoft.com/office/officeart/2005/8/layout/hierarchy4"/>
    <dgm:cxn modelId="{FC9FC09F-B59E-48F7-B6BF-7ED22B3D1E9B}" type="presParOf" srcId="{50A7CD5F-44D0-4D77-93AF-214D02579A4D}" destId="{CDCA618D-D7E2-4BDB-AE16-F619C99C6F21}" srcOrd="0" destOrd="0" presId="urn:microsoft.com/office/officeart/2005/8/layout/hierarchy4"/>
    <dgm:cxn modelId="{0E078060-9DA6-4A94-9856-58B325C8257B}" type="presParOf" srcId="{CDCA618D-D7E2-4BDB-AE16-F619C99C6F21}" destId="{169B85B6-E5C0-47E3-B269-934B418D6B62}" srcOrd="0" destOrd="0" presId="urn:microsoft.com/office/officeart/2005/8/layout/hierarchy4"/>
    <dgm:cxn modelId="{732895D5-FF3F-4976-B659-FDA4951AF314}" type="presParOf" srcId="{CDCA618D-D7E2-4BDB-AE16-F619C99C6F21}" destId="{ECC2A54E-A35A-4B41-BA67-66D6623117EF}" srcOrd="1" destOrd="0" presId="urn:microsoft.com/office/officeart/2005/8/layout/hierarchy4"/>
    <dgm:cxn modelId="{5582A389-DB98-40E1-8D6E-3C7A659CB19D}" type="presParOf" srcId="{C72F77F5-9675-4B35-BBF0-FE675621677F}" destId="{04ECA4D5-9937-4635-B8B3-A80362F37D11}" srcOrd="9" destOrd="0" presId="urn:microsoft.com/office/officeart/2005/8/layout/hierarchy4"/>
    <dgm:cxn modelId="{22B62538-6057-49AA-9910-9C30E3596AC4}" type="presParOf" srcId="{C72F77F5-9675-4B35-BBF0-FE675621677F}" destId="{537C1F7B-C1DC-488C-B29C-4401DF280813}" srcOrd="10" destOrd="0" presId="urn:microsoft.com/office/officeart/2005/8/layout/hierarchy4"/>
    <dgm:cxn modelId="{41208A54-FB08-482E-B379-CB4EAF461C88}" type="presParOf" srcId="{537C1F7B-C1DC-488C-B29C-4401DF280813}" destId="{EE07BB0B-BF68-405D-996A-90A9866DCC81}" srcOrd="0" destOrd="0" presId="urn:microsoft.com/office/officeart/2005/8/layout/hierarchy4"/>
    <dgm:cxn modelId="{778A9AA6-44EF-4B0A-96CE-5CE10205104A}" type="presParOf" srcId="{537C1F7B-C1DC-488C-B29C-4401DF280813}" destId="{8EC23B84-E225-499E-A088-66DA2A680CC3}" srcOrd="1" destOrd="0" presId="urn:microsoft.com/office/officeart/2005/8/layout/hierarchy4"/>
    <dgm:cxn modelId="{C2C2245E-DCA8-4104-B21B-E82E0C3020A0}" type="presParOf" srcId="{537C1F7B-C1DC-488C-B29C-4401DF280813}" destId="{8FF00FF3-C5AD-4BB2-BD49-2F5639F50B82}" srcOrd="2" destOrd="0" presId="urn:microsoft.com/office/officeart/2005/8/layout/hierarchy4"/>
    <dgm:cxn modelId="{F007E501-5494-431C-B611-1421106F4BC3}" type="presParOf" srcId="{8FF00FF3-C5AD-4BB2-BD49-2F5639F50B82}" destId="{8C44C5C7-19C2-4A4F-8CB5-D83245623F69}" srcOrd="0" destOrd="0" presId="urn:microsoft.com/office/officeart/2005/8/layout/hierarchy4"/>
    <dgm:cxn modelId="{CD386C55-1562-4F4A-BD4D-3E0BBBB0E2E6}" type="presParOf" srcId="{8C44C5C7-19C2-4A4F-8CB5-D83245623F69}" destId="{6B531489-7DA3-425A-A844-14FC785733F5}" srcOrd="0" destOrd="0" presId="urn:microsoft.com/office/officeart/2005/8/layout/hierarchy4"/>
    <dgm:cxn modelId="{0DEE5AE5-F6DC-4A1D-9BE8-0A43F7B2AB9C}" type="presParOf" srcId="{8C44C5C7-19C2-4A4F-8CB5-D83245623F69}" destId="{FAD0756C-2D11-4BF7-91AA-CE462CB75742}" srcOrd="1" destOrd="0" presId="urn:microsoft.com/office/officeart/2005/8/layout/hierarchy4"/>
    <dgm:cxn modelId="{1B30496F-5969-4810-835D-ABA6B389FE3D}" type="presParOf" srcId="{C72F77F5-9675-4B35-BBF0-FE675621677F}" destId="{9D431FFF-7E99-4C1C-98DD-C6DDB8994F00}" srcOrd="11" destOrd="0" presId="urn:microsoft.com/office/officeart/2005/8/layout/hierarchy4"/>
    <dgm:cxn modelId="{8456AD99-2E7F-45B9-B9A6-4FA2DFC41C75}" type="presParOf" srcId="{C72F77F5-9675-4B35-BBF0-FE675621677F}" destId="{CF37531C-D99A-4C61-B210-7DD1BD666C8C}" srcOrd="12" destOrd="0" presId="urn:microsoft.com/office/officeart/2005/8/layout/hierarchy4"/>
    <dgm:cxn modelId="{537DDC07-3BAE-4C09-941C-4EC30D833533}" type="presParOf" srcId="{CF37531C-D99A-4C61-B210-7DD1BD666C8C}" destId="{1126B632-57DC-4B73-9DB8-EBB3AD2F1A39}" srcOrd="0" destOrd="0" presId="urn:microsoft.com/office/officeart/2005/8/layout/hierarchy4"/>
    <dgm:cxn modelId="{819FB8B3-ED40-4F9C-8756-4F53B3413AE1}" type="presParOf" srcId="{CF37531C-D99A-4C61-B210-7DD1BD666C8C}" destId="{4819E5C5-FFDE-485F-8808-2F2B5FFBEE9E}" srcOrd="1" destOrd="0" presId="urn:microsoft.com/office/officeart/2005/8/layout/hierarchy4"/>
    <dgm:cxn modelId="{D1E67AD4-FE82-4469-8BEF-D31DA61E2A7B}" type="presParOf" srcId="{CF37531C-D99A-4C61-B210-7DD1BD666C8C}" destId="{4133A89E-91E1-4F3C-B43D-39BF8C65EA3A}" srcOrd="2" destOrd="0" presId="urn:microsoft.com/office/officeart/2005/8/layout/hierarchy4"/>
    <dgm:cxn modelId="{4E215714-D63E-4516-A886-3AEC756FC132}" type="presParOf" srcId="{4133A89E-91E1-4F3C-B43D-39BF8C65EA3A}" destId="{3459F2E8-8BC6-4B77-B964-9029FAB4FC9D}" srcOrd="0" destOrd="0" presId="urn:microsoft.com/office/officeart/2005/8/layout/hierarchy4"/>
    <dgm:cxn modelId="{692CFFAF-2FC2-48D4-BA58-670B9B328E9B}" type="presParOf" srcId="{3459F2E8-8BC6-4B77-B964-9029FAB4FC9D}" destId="{6A5BD42B-8126-462E-B523-EE0FDBD55AD1}" srcOrd="0" destOrd="0" presId="urn:microsoft.com/office/officeart/2005/8/layout/hierarchy4"/>
    <dgm:cxn modelId="{BD18866D-A506-426E-84D3-48B41526D3AB}" type="presParOf" srcId="{3459F2E8-8BC6-4B77-B964-9029FAB4FC9D}" destId="{21ACEB47-03C7-4A4A-BD4A-2598A11F8F68}" srcOrd="1" destOrd="0" presId="urn:microsoft.com/office/officeart/2005/8/layout/hierarchy4"/>
    <dgm:cxn modelId="{8AF59CD7-9E89-4719-9F22-FA2CF2B8A4F6}" type="presParOf" srcId="{C72F77F5-9675-4B35-BBF0-FE675621677F}" destId="{B64EAFBC-5252-4D59-A4C6-74405C1C1858}" srcOrd="13" destOrd="0" presId="urn:microsoft.com/office/officeart/2005/8/layout/hierarchy4"/>
    <dgm:cxn modelId="{C6E61618-7E61-4686-B59D-994DEF8391B0}" type="presParOf" srcId="{C72F77F5-9675-4B35-BBF0-FE675621677F}" destId="{0E6288FE-AFEF-492B-910C-DFF6774122E7}" srcOrd="14" destOrd="0" presId="urn:microsoft.com/office/officeart/2005/8/layout/hierarchy4"/>
    <dgm:cxn modelId="{83671B7C-1031-4172-A585-0D1CD1C414BF}" type="presParOf" srcId="{0E6288FE-AFEF-492B-910C-DFF6774122E7}" destId="{474AEAD8-B7BE-44CE-9020-711D74A24DC4}" srcOrd="0" destOrd="0" presId="urn:microsoft.com/office/officeart/2005/8/layout/hierarchy4"/>
    <dgm:cxn modelId="{A48A748F-FBBC-437B-BE97-B541489BD42C}" type="presParOf" srcId="{0E6288FE-AFEF-492B-910C-DFF6774122E7}" destId="{1FF3EC0E-240B-4432-A95D-327032188E27}" srcOrd="1" destOrd="0" presId="urn:microsoft.com/office/officeart/2005/8/layout/hierarchy4"/>
    <dgm:cxn modelId="{2FFC08F2-E2A9-4C05-9FB6-AE97AAF470CB}" type="presParOf" srcId="{0E6288FE-AFEF-492B-910C-DFF6774122E7}" destId="{B33B202F-56A8-4830-8028-721400D479C2}" srcOrd="2" destOrd="0" presId="urn:microsoft.com/office/officeart/2005/8/layout/hierarchy4"/>
    <dgm:cxn modelId="{9CD1A71C-4D24-41DE-B935-A6A585A0A4C3}" type="presParOf" srcId="{B33B202F-56A8-4830-8028-721400D479C2}" destId="{92167707-5B34-4DDA-9CC8-4B5CE2C7DBDB}" srcOrd="0" destOrd="0" presId="urn:microsoft.com/office/officeart/2005/8/layout/hierarchy4"/>
    <dgm:cxn modelId="{0CD86AD5-0F75-42AA-AFE4-A8B277837D58}" type="presParOf" srcId="{92167707-5B34-4DDA-9CC8-4B5CE2C7DBDB}" destId="{90285D91-FBE5-4E1D-BC7B-42FB1796EE79}" srcOrd="0" destOrd="0" presId="urn:microsoft.com/office/officeart/2005/8/layout/hierarchy4"/>
    <dgm:cxn modelId="{2B1D8C02-919E-42B2-A1C7-5DED23BBEF88}" type="presParOf" srcId="{92167707-5B34-4DDA-9CC8-4B5CE2C7DBDB}" destId="{11A8E7EA-CE78-40EF-A6E4-2AEA49592DE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73B1AC0-AF40-486B-B7DF-ED0C8132D0D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3C3C673D-36B4-49E2-A3ED-2B8FC5D3DFB0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  <a:cs typeface="Calibri Light"/>
            </a:rPr>
            <a:t>Scalability</a:t>
          </a:r>
          <a:endParaRPr lang="en-US" sz="3000" dirty="0">
            <a:solidFill>
              <a:schemeClr val="bg1"/>
            </a:solidFill>
            <a:latin typeface="Roboto Black"/>
            <a:cs typeface="Calibri Light"/>
          </a:endParaRPr>
        </a:p>
      </dgm:t>
    </dgm:pt>
    <dgm:pt modelId="{AEEAF6DB-D02F-4E8F-BAA3-5F0E08750794}" type="parTrans" cxnId="{7FFEA5CA-E20F-4681-A661-4250843B67AA}">
      <dgm:prSet/>
      <dgm:spPr/>
      <dgm:t>
        <a:bodyPr/>
        <a:lstStyle/>
        <a:p>
          <a:endParaRPr lang="en-US"/>
        </a:p>
      </dgm:t>
    </dgm:pt>
    <dgm:pt modelId="{BCBCB649-1E65-4976-8673-CE2BF2B9C933}" type="sibTrans" cxnId="{7FFEA5CA-E20F-4681-A661-4250843B67AA}">
      <dgm:prSet/>
      <dgm:spPr/>
      <dgm:t>
        <a:bodyPr/>
        <a:lstStyle/>
        <a:p>
          <a:endParaRPr lang="en-US"/>
        </a:p>
      </dgm:t>
    </dgm:pt>
    <dgm:pt modelId="{5C25E4BE-A79E-471C-93F7-9544F7DA73BB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  <a:cs typeface="Calibri Light"/>
            </a:rPr>
            <a:t>Integrity</a:t>
          </a:r>
        </a:p>
      </dgm:t>
    </dgm:pt>
    <dgm:pt modelId="{047B4189-105F-4CE9-A70A-93C14D91248E}" type="parTrans" cxnId="{F6DED2D3-8194-45F0-8527-19FA721DCA37}">
      <dgm:prSet/>
      <dgm:spPr/>
      <dgm:t>
        <a:bodyPr/>
        <a:lstStyle/>
        <a:p>
          <a:endParaRPr lang="en-US"/>
        </a:p>
      </dgm:t>
    </dgm:pt>
    <dgm:pt modelId="{E9854D2D-3812-4B36-AE6E-8AD7FE378292}" type="sibTrans" cxnId="{F6DED2D3-8194-45F0-8527-19FA721DCA37}">
      <dgm:prSet/>
      <dgm:spPr/>
      <dgm:t>
        <a:bodyPr/>
        <a:lstStyle/>
        <a:p>
          <a:endParaRPr lang="en-US"/>
        </a:p>
      </dgm:t>
    </dgm:pt>
    <dgm:pt modelId="{036DF81C-30AE-46A2-8EFD-AD2EC2C7BEBF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  <a:cs typeface="Calibri Light"/>
            </a:rPr>
            <a:t>Security </a:t>
          </a:r>
        </a:p>
      </dgm:t>
    </dgm:pt>
    <dgm:pt modelId="{6441E608-D3C2-4E48-B203-117A9586BDB9}" type="sibTrans" cxnId="{1DF14B10-A33F-4FDB-B042-A99D7779D1D7}">
      <dgm:prSet/>
      <dgm:spPr/>
      <dgm:t>
        <a:bodyPr/>
        <a:lstStyle/>
        <a:p>
          <a:endParaRPr lang="en-US"/>
        </a:p>
      </dgm:t>
    </dgm:pt>
    <dgm:pt modelId="{88790A60-9C64-4B11-B03E-33DDA35DE785}" type="parTrans" cxnId="{1DF14B10-A33F-4FDB-B042-A99D7779D1D7}">
      <dgm:prSet/>
      <dgm:spPr/>
      <dgm:t>
        <a:bodyPr/>
        <a:lstStyle/>
        <a:p>
          <a:endParaRPr lang="en-US"/>
        </a:p>
      </dgm:t>
    </dgm:pt>
    <dgm:pt modelId="{4AE0AFCA-C571-445F-B9CC-FF50D0DB46E4}" type="pres">
      <dgm:prSet presAssocID="{B73B1AC0-AF40-486B-B7DF-ED0C8132D0D1}" presName="root" presStyleCnt="0">
        <dgm:presLayoutVars>
          <dgm:dir/>
          <dgm:resizeHandles val="exact"/>
        </dgm:presLayoutVars>
      </dgm:prSet>
      <dgm:spPr/>
    </dgm:pt>
    <dgm:pt modelId="{3354F062-7058-4808-9310-6CD942E37173}" type="pres">
      <dgm:prSet presAssocID="{3C3C673D-36B4-49E2-A3ED-2B8FC5D3DFB0}" presName="compNode" presStyleCnt="0"/>
      <dgm:spPr/>
    </dgm:pt>
    <dgm:pt modelId="{27BA8D83-366D-41FE-91E6-194C12B47C2F}" type="pres">
      <dgm:prSet presAssocID="{3C3C673D-36B4-49E2-A3ED-2B8FC5D3DFB0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DB79D844-B7D0-41A0-8169-E410C313975C}" type="pres">
      <dgm:prSet presAssocID="{3C3C673D-36B4-49E2-A3ED-2B8FC5D3DFB0}" presName="spaceRect" presStyleCnt="0"/>
      <dgm:spPr/>
    </dgm:pt>
    <dgm:pt modelId="{AA6E763F-1F3D-40A1-986A-E2C3CA647F7C}" type="pres">
      <dgm:prSet presAssocID="{3C3C673D-36B4-49E2-A3ED-2B8FC5D3DFB0}" presName="textRect" presStyleLbl="revTx" presStyleIdx="0" presStyleCnt="3">
        <dgm:presLayoutVars>
          <dgm:chMax val="1"/>
          <dgm:chPref val="1"/>
        </dgm:presLayoutVars>
      </dgm:prSet>
      <dgm:spPr/>
    </dgm:pt>
    <dgm:pt modelId="{03F90593-8D80-4F4C-8A4B-248EEA59DA36}" type="pres">
      <dgm:prSet presAssocID="{BCBCB649-1E65-4976-8673-CE2BF2B9C933}" presName="sibTrans" presStyleCnt="0"/>
      <dgm:spPr/>
    </dgm:pt>
    <dgm:pt modelId="{FD4EDC13-09B1-41AA-A820-EAB4076F9002}" type="pres">
      <dgm:prSet presAssocID="{5C25E4BE-A79E-471C-93F7-9544F7DA73BB}" presName="compNode" presStyleCnt="0"/>
      <dgm:spPr/>
    </dgm:pt>
    <dgm:pt modelId="{99FDA202-B240-4BDA-A88B-BC088139F933}" type="pres">
      <dgm:prSet presAssocID="{5C25E4BE-A79E-471C-93F7-9544F7DA73BB}" presName="iconRect" presStyleLbl="nod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EA5E2C61-DB61-4E1A-ADE7-79C15A1D4818}" type="pres">
      <dgm:prSet presAssocID="{5C25E4BE-A79E-471C-93F7-9544F7DA73BB}" presName="spaceRect" presStyleCnt="0"/>
      <dgm:spPr/>
    </dgm:pt>
    <dgm:pt modelId="{2B5E6E9C-91BE-4947-A30A-08671BA4E97E}" type="pres">
      <dgm:prSet presAssocID="{5C25E4BE-A79E-471C-93F7-9544F7DA73BB}" presName="textRect" presStyleLbl="revTx" presStyleIdx="1" presStyleCnt="3">
        <dgm:presLayoutVars>
          <dgm:chMax val="1"/>
          <dgm:chPref val="1"/>
        </dgm:presLayoutVars>
      </dgm:prSet>
      <dgm:spPr/>
    </dgm:pt>
    <dgm:pt modelId="{08FC1786-B205-4ED6-B4BF-27084F06EC4C}" type="pres">
      <dgm:prSet presAssocID="{E9854D2D-3812-4B36-AE6E-8AD7FE378292}" presName="sibTrans" presStyleCnt="0"/>
      <dgm:spPr/>
    </dgm:pt>
    <dgm:pt modelId="{4AFCEBC7-4553-4175-BACA-2CAE466371EA}" type="pres">
      <dgm:prSet presAssocID="{036DF81C-30AE-46A2-8EFD-AD2EC2C7BEBF}" presName="compNode" presStyleCnt="0"/>
      <dgm:spPr/>
    </dgm:pt>
    <dgm:pt modelId="{EF034D71-1BA7-47C5-BA28-A7B5FDA247E4}" type="pres">
      <dgm:prSet presAssocID="{036DF81C-30AE-46A2-8EFD-AD2EC2C7BEBF}" presName="iconRect" presStyleLbl="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260F01E1-2E46-41AF-8750-8EBA4EA3F342}" type="pres">
      <dgm:prSet presAssocID="{036DF81C-30AE-46A2-8EFD-AD2EC2C7BEBF}" presName="spaceRect" presStyleCnt="0"/>
      <dgm:spPr/>
    </dgm:pt>
    <dgm:pt modelId="{08BC2DAA-BBB6-4442-8738-7227A8FDD868}" type="pres">
      <dgm:prSet presAssocID="{036DF81C-30AE-46A2-8EFD-AD2EC2C7BEB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DF14B10-A33F-4FDB-B042-A99D7779D1D7}" srcId="{B73B1AC0-AF40-486B-B7DF-ED0C8132D0D1}" destId="{036DF81C-30AE-46A2-8EFD-AD2EC2C7BEBF}" srcOrd="2" destOrd="0" parTransId="{88790A60-9C64-4B11-B03E-33DDA35DE785}" sibTransId="{6441E608-D3C2-4E48-B203-117A9586BDB9}"/>
    <dgm:cxn modelId="{C247602E-B111-46C8-9813-F8FA2612DDB0}" type="presOf" srcId="{5C25E4BE-A79E-471C-93F7-9544F7DA73BB}" destId="{2B5E6E9C-91BE-4947-A30A-08671BA4E97E}" srcOrd="0" destOrd="0" presId="urn:microsoft.com/office/officeart/2018/2/layout/IconLabelList"/>
    <dgm:cxn modelId="{01358254-33F3-4622-A4E8-851C74D12964}" type="presOf" srcId="{B73B1AC0-AF40-486B-B7DF-ED0C8132D0D1}" destId="{4AE0AFCA-C571-445F-B9CC-FF50D0DB46E4}" srcOrd="0" destOrd="0" presId="urn:microsoft.com/office/officeart/2018/2/layout/IconLabelList"/>
    <dgm:cxn modelId="{2947979C-D2F7-4DFB-8D32-4148CDA806F1}" type="presOf" srcId="{036DF81C-30AE-46A2-8EFD-AD2EC2C7BEBF}" destId="{08BC2DAA-BBB6-4442-8738-7227A8FDD868}" srcOrd="0" destOrd="0" presId="urn:microsoft.com/office/officeart/2018/2/layout/IconLabelList"/>
    <dgm:cxn modelId="{7FFEA5CA-E20F-4681-A661-4250843B67AA}" srcId="{B73B1AC0-AF40-486B-B7DF-ED0C8132D0D1}" destId="{3C3C673D-36B4-49E2-A3ED-2B8FC5D3DFB0}" srcOrd="0" destOrd="0" parTransId="{AEEAF6DB-D02F-4E8F-BAA3-5F0E08750794}" sibTransId="{BCBCB649-1E65-4976-8673-CE2BF2B9C933}"/>
    <dgm:cxn modelId="{F6DED2D3-8194-45F0-8527-19FA721DCA37}" srcId="{B73B1AC0-AF40-486B-B7DF-ED0C8132D0D1}" destId="{5C25E4BE-A79E-471C-93F7-9544F7DA73BB}" srcOrd="1" destOrd="0" parTransId="{047B4189-105F-4CE9-A70A-93C14D91248E}" sibTransId="{E9854D2D-3812-4B36-AE6E-8AD7FE378292}"/>
    <dgm:cxn modelId="{F5BA55FD-3C33-495E-86D8-F14C4A8BA205}" type="presOf" srcId="{3C3C673D-36B4-49E2-A3ED-2B8FC5D3DFB0}" destId="{AA6E763F-1F3D-40A1-986A-E2C3CA647F7C}" srcOrd="0" destOrd="0" presId="urn:microsoft.com/office/officeart/2018/2/layout/IconLabelList"/>
    <dgm:cxn modelId="{7B8ABEAE-82B6-4B64-A929-6D4FE6AB8CBC}" type="presParOf" srcId="{4AE0AFCA-C571-445F-B9CC-FF50D0DB46E4}" destId="{3354F062-7058-4808-9310-6CD942E37173}" srcOrd="0" destOrd="0" presId="urn:microsoft.com/office/officeart/2018/2/layout/IconLabelList"/>
    <dgm:cxn modelId="{6A051430-6C29-4CED-A967-3FEBA690D044}" type="presParOf" srcId="{3354F062-7058-4808-9310-6CD942E37173}" destId="{27BA8D83-366D-41FE-91E6-194C12B47C2F}" srcOrd="0" destOrd="0" presId="urn:microsoft.com/office/officeart/2018/2/layout/IconLabelList"/>
    <dgm:cxn modelId="{B8F5FDBF-189D-461F-878D-B873865E0792}" type="presParOf" srcId="{3354F062-7058-4808-9310-6CD942E37173}" destId="{DB79D844-B7D0-41A0-8169-E410C313975C}" srcOrd="1" destOrd="0" presId="urn:microsoft.com/office/officeart/2018/2/layout/IconLabelList"/>
    <dgm:cxn modelId="{C7E97881-EE31-4C3D-A61F-6B1BED22439E}" type="presParOf" srcId="{3354F062-7058-4808-9310-6CD942E37173}" destId="{AA6E763F-1F3D-40A1-986A-E2C3CA647F7C}" srcOrd="2" destOrd="0" presId="urn:microsoft.com/office/officeart/2018/2/layout/IconLabelList"/>
    <dgm:cxn modelId="{BEF9D3D6-0959-4B6C-9F35-55C790BE85C3}" type="presParOf" srcId="{4AE0AFCA-C571-445F-B9CC-FF50D0DB46E4}" destId="{03F90593-8D80-4F4C-8A4B-248EEA59DA36}" srcOrd="1" destOrd="0" presId="urn:microsoft.com/office/officeart/2018/2/layout/IconLabelList"/>
    <dgm:cxn modelId="{24744269-A9A7-4252-B1E4-0F1741EA266F}" type="presParOf" srcId="{4AE0AFCA-C571-445F-B9CC-FF50D0DB46E4}" destId="{FD4EDC13-09B1-41AA-A820-EAB4076F9002}" srcOrd="2" destOrd="0" presId="urn:microsoft.com/office/officeart/2018/2/layout/IconLabelList"/>
    <dgm:cxn modelId="{F6F25DCD-7FE5-4B4B-94E9-7EB746355E34}" type="presParOf" srcId="{FD4EDC13-09B1-41AA-A820-EAB4076F9002}" destId="{99FDA202-B240-4BDA-A88B-BC088139F933}" srcOrd="0" destOrd="0" presId="urn:microsoft.com/office/officeart/2018/2/layout/IconLabelList"/>
    <dgm:cxn modelId="{7502079C-393E-4394-8C13-B0BA99FBE57B}" type="presParOf" srcId="{FD4EDC13-09B1-41AA-A820-EAB4076F9002}" destId="{EA5E2C61-DB61-4E1A-ADE7-79C15A1D4818}" srcOrd="1" destOrd="0" presId="urn:microsoft.com/office/officeart/2018/2/layout/IconLabelList"/>
    <dgm:cxn modelId="{B3FD1E6F-20F2-4A70-A6CB-FD5F01F8B260}" type="presParOf" srcId="{FD4EDC13-09B1-41AA-A820-EAB4076F9002}" destId="{2B5E6E9C-91BE-4947-A30A-08671BA4E97E}" srcOrd="2" destOrd="0" presId="urn:microsoft.com/office/officeart/2018/2/layout/IconLabelList"/>
    <dgm:cxn modelId="{064171EA-5A20-4578-BFAF-093E679D42C1}" type="presParOf" srcId="{4AE0AFCA-C571-445F-B9CC-FF50D0DB46E4}" destId="{08FC1786-B205-4ED6-B4BF-27084F06EC4C}" srcOrd="3" destOrd="0" presId="urn:microsoft.com/office/officeart/2018/2/layout/IconLabelList"/>
    <dgm:cxn modelId="{0517A5C6-220F-4103-94E5-8A1E4C2B5DD0}" type="presParOf" srcId="{4AE0AFCA-C571-445F-B9CC-FF50D0DB46E4}" destId="{4AFCEBC7-4553-4175-BACA-2CAE466371EA}" srcOrd="4" destOrd="0" presId="urn:microsoft.com/office/officeart/2018/2/layout/IconLabelList"/>
    <dgm:cxn modelId="{0759E71D-BF57-4CA2-AFC5-9A1B795EB2CE}" type="presParOf" srcId="{4AFCEBC7-4553-4175-BACA-2CAE466371EA}" destId="{EF034D71-1BA7-47C5-BA28-A7B5FDA247E4}" srcOrd="0" destOrd="0" presId="urn:microsoft.com/office/officeart/2018/2/layout/IconLabelList"/>
    <dgm:cxn modelId="{261A2D0C-85DF-4FE9-9DB0-56DC87B733D1}" type="presParOf" srcId="{4AFCEBC7-4553-4175-BACA-2CAE466371EA}" destId="{260F01E1-2E46-41AF-8750-8EBA4EA3F342}" srcOrd="1" destOrd="0" presId="urn:microsoft.com/office/officeart/2018/2/layout/IconLabelList"/>
    <dgm:cxn modelId="{1B7BAD38-D80E-49AD-83E8-52680928449C}" type="presParOf" srcId="{4AFCEBC7-4553-4175-BACA-2CAE466371EA}" destId="{08BC2DAA-BBB6-4442-8738-7227A8FDD86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65EFE1-662C-4AA8-B400-1E662209978D}" type="doc">
      <dgm:prSet loTypeId="urn:microsoft.com/office/officeart/2011/layout/Circle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1C144B5-D88A-4445-8C93-6CB5DF8CA570}">
      <dgm:prSet phldrT="[Text]"/>
      <dgm:spPr/>
      <dgm:t>
        <a:bodyPr/>
        <a:lstStyle/>
        <a:p>
          <a:r>
            <a:rPr lang="en-US" sz="3000">
              <a:latin typeface="Roboto Black"/>
            </a:rPr>
            <a:t>Virtual Machines (VPS)</a:t>
          </a:r>
        </a:p>
      </dgm:t>
    </dgm:pt>
    <dgm:pt modelId="{DA2F63BE-BFF1-4BAC-8269-CE51E9D7B96D}" type="parTrans" cxnId="{DE197381-DF2C-4DFF-AE4C-AD7926C0D32D}">
      <dgm:prSet/>
      <dgm:spPr/>
      <dgm:t>
        <a:bodyPr/>
        <a:lstStyle/>
        <a:p>
          <a:endParaRPr lang="en-US"/>
        </a:p>
      </dgm:t>
    </dgm:pt>
    <dgm:pt modelId="{FB851987-7211-4686-AAB7-AB8177A8618E}" type="sibTrans" cxnId="{DE197381-DF2C-4DFF-AE4C-AD7926C0D32D}">
      <dgm:prSet/>
      <dgm:spPr/>
      <dgm:t>
        <a:bodyPr/>
        <a:lstStyle/>
        <a:p>
          <a:endParaRPr lang="en-US"/>
        </a:p>
      </dgm:t>
    </dgm:pt>
    <dgm:pt modelId="{73D47E7F-00FD-412E-8427-80FCA8006E20}">
      <dgm:prSet phldrT="[Text]"/>
      <dgm:spPr/>
      <dgm:t>
        <a:bodyPr/>
        <a:lstStyle/>
        <a:p>
          <a:r>
            <a:rPr lang="en-US"/>
            <a:t>Now?</a:t>
          </a:r>
        </a:p>
      </dgm:t>
    </dgm:pt>
    <dgm:pt modelId="{0AF53389-5B61-48DB-888B-1A08B2CF0162}" type="parTrans" cxnId="{BFB8B369-EB7D-44EA-8CEF-845260FF3050}">
      <dgm:prSet/>
      <dgm:spPr/>
      <dgm:t>
        <a:bodyPr/>
        <a:lstStyle/>
        <a:p>
          <a:endParaRPr lang="en-US"/>
        </a:p>
      </dgm:t>
    </dgm:pt>
    <dgm:pt modelId="{9D10BCCE-7354-4B37-A249-DF565494575B}" type="sibTrans" cxnId="{BFB8B369-EB7D-44EA-8CEF-845260FF3050}">
      <dgm:prSet/>
      <dgm:spPr/>
      <dgm:t>
        <a:bodyPr/>
        <a:lstStyle/>
        <a:p>
          <a:endParaRPr lang="en-US"/>
        </a:p>
      </dgm:t>
    </dgm:pt>
    <dgm:pt modelId="{8144809F-B87E-44C8-997B-2022368C4813}">
      <dgm:prSet phldrT="[Text]"/>
      <dgm:spPr/>
      <dgm:t>
        <a:bodyPr/>
        <a:lstStyle/>
        <a:p>
          <a:r>
            <a:rPr lang="en-US" sz="3000">
              <a:latin typeface="Roboto Black"/>
            </a:rPr>
            <a:t>LXC Containers (Managed)</a:t>
          </a:r>
        </a:p>
      </dgm:t>
    </dgm:pt>
    <dgm:pt modelId="{6C978F50-5284-4447-874F-9D5AF317B54E}" type="parTrans" cxnId="{023DDE9F-E0A6-48BC-A328-E4955E95FD35}">
      <dgm:prSet/>
      <dgm:spPr/>
      <dgm:t>
        <a:bodyPr/>
        <a:lstStyle/>
        <a:p>
          <a:endParaRPr lang="en-US"/>
        </a:p>
      </dgm:t>
    </dgm:pt>
    <dgm:pt modelId="{1A16F45A-598B-4E71-AB61-ADD9BD5F07C2}" type="sibTrans" cxnId="{023DDE9F-E0A6-48BC-A328-E4955E95FD35}">
      <dgm:prSet/>
      <dgm:spPr/>
      <dgm:t>
        <a:bodyPr/>
        <a:lstStyle/>
        <a:p>
          <a:endParaRPr lang="en-US"/>
        </a:p>
      </dgm:t>
    </dgm:pt>
    <dgm:pt modelId="{BAB99D15-5F89-4B14-B149-2D50C9835D07}" type="pres">
      <dgm:prSet presAssocID="{7F65EFE1-662C-4AA8-B400-1E662209978D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450EA687-5349-4D3F-A4DD-631ED668ADEB}" type="pres">
      <dgm:prSet presAssocID="{73D47E7F-00FD-412E-8427-80FCA8006E20}" presName="Accent3" presStyleCnt="0"/>
      <dgm:spPr/>
    </dgm:pt>
    <dgm:pt modelId="{31D9BBA4-4AEE-4F60-A029-916DA1B35B8F}" type="pres">
      <dgm:prSet presAssocID="{73D47E7F-00FD-412E-8427-80FCA8006E20}" presName="Accent" presStyleLbl="node1" presStyleIdx="0" presStyleCnt="3"/>
      <dgm:spPr/>
    </dgm:pt>
    <dgm:pt modelId="{F55C188A-F3E4-4AD7-B6FA-63B4300B35CA}" type="pres">
      <dgm:prSet presAssocID="{73D47E7F-00FD-412E-8427-80FCA8006E20}" presName="ParentBackground3" presStyleCnt="0"/>
      <dgm:spPr/>
    </dgm:pt>
    <dgm:pt modelId="{46724666-FE1E-4BC8-8EDC-5C6C35F5F559}" type="pres">
      <dgm:prSet presAssocID="{73D47E7F-00FD-412E-8427-80FCA8006E20}" presName="ParentBackground" presStyleLbl="fgAcc1" presStyleIdx="0" presStyleCnt="3"/>
      <dgm:spPr/>
    </dgm:pt>
    <dgm:pt modelId="{A20BD347-F976-4D65-BEF0-5A3127993B81}" type="pres">
      <dgm:prSet presAssocID="{73D47E7F-00FD-412E-8427-80FCA8006E20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765A9861-FD30-4839-8842-5373958CA751}" type="pres">
      <dgm:prSet presAssocID="{8144809F-B87E-44C8-997B-2022368C4813}" presName="Accent2" presStyleCnt="0"/>
      <dgm:spPr/>
    </dgm:pt>
    <dgm:pt modelId="{06D7F212-4717-4E8C-A094-0EEF8519389B}" type="pres">
      <dgm:prSet presAssocID="{8144809F-B87E-44C8-997B-2022368C4813}" presName="Accent" presStyleLbl="node1" presStyleIdx="1" presStyleCnt="3"/>
      <dgm:spPr/>
    </dgm:pt>
    <dgm:pt modelId="{5008C590-10C2-432D-A980-AA63302C1E2E}" type="pres">
      <dgm:prSet presAssocID="{8144809F-B87E-44C8-997B-2022368C4813}" presName="ParentBackground2" presStyleCnt="0"/>
      <dgm:spPr/>
    </dgm:pt>
    <dgm:pt modelId="{1561C247-C894-480B-89F4-674A9E900B6D}" type="pres">
      <dgm:prSet presAssocID="{8144809F-B87E-44C8-997B-2022368C4813}" presName="ParentBackground" presStyleLbl="fgAcc1" presStyleIdx="1" presStyleCnt="3"/>
      <dgm:spPr/>
    </dgm:pt>
    <dgm:pt modelId="{4C94EA92-E39F-495E-889E-5366714AA7D5}" type="pres">
      <dgm:prSet presAssocID="{8144809F-B87E-44C8-997B-2022368C4813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C4813123-484E-4889-9562-79533476CDF9}" type="pres">
      <dgm:prSet presAssocID="{31C144B5-D88A-4445-8C93-6CB5DF8CA570}" presName="Accent1" presStyleCnt="0"/>
      <dgm:spPr/>
    </dgm:pt>
    <dgm:pt modelId="{93200D9C-F95B-4FA7-8299-EACEA79A01E5}" type="pres">
      <dgm:prSet presAssocID="{31C144B5-D88A-4445-8C93-6CB5DF8CA570}" presName="Accent" presStyleLbl="node1" presStyleIdx="2" presStyleCnt="3"/>
      <dgm:spPr/>
    </dgm:pt>
    <dgm:pt modelId="{33BBE095-4DC1-4C92-9889-2C7776D9B193}" type="pres">
      <dgm:prSet presAssocID="{31C144B5-D88A-4445-8C93-6CB5DF8CA570}" presName="ParentBackground1" presStyleCnt="0"/>
      <dgm:spPr/>
    </dgm:pt>
    <dgm:pt modelId="{2518BF91-EA80-4C7E-98FF-47B17B001978}" type="pres">
      <dgm:prSet presAssocID="{31C144B5-D88A-4445-8C93-6CB5DF8CA570}" presName="ParentBackground" presStyleLbl="fgAcc1" presStyleIdx="2" presStyleCnt="3"/>
      <dgm:spPr/>
    </dgm:pt>
    <dgm:pt modelId="{86FD5C2D-BB22-4DD9-BBB6-43DC37CD9DCC}" type="pres">
      <dgm:prSet presAssocID="{31C144B5-D88A-4445-8C93-6CB5DF8CA570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29A95B11-5AE5-4AEA-A481-B4BDFFA4B492}" type="presOf" srcId="{31C144B5-D88A-4445-8C93-6CB5DF8CA570}" destId="{86FD5C2D-BB22-4DD9-BBB6-43DC37CD9DCC}" srcOrd="1" destOrd="0" presId="urn:microsoft.com/office/officeart/2011/layout/CircleProcess"/>
    <dgm:cxn modelId="{30CC3745-E55C-4486-B5C8-9BF02B8D47DC}" type="presOf" srcId="{73D47E7F-00FD-412E-8427-80FCA8006E20}" destId="{A20BD347-F976-4D65-BEF0-5A3127993B81}" srcOrd="1" destOrd="0" presId="urn:microsoft.com/office/officeart/2011/layout/CircleProcess"/>
    <dgm:cxn modelId="{BFB8B369-EB7D-44EA-8CEF-845260FF3050}" srcId="{7F65EFE1-662C-4AA8-B400-1E662209978D}" destId="{73D47E7F-00FD-412E-8427-80FCA8006E20}" srcOrd="2" destOrd="0" parTransId="{0AF53389-5B61-48DB-888B-1A08B2CF0162}" sibTransId="{9D10BCCE-7354-4B37-A249-DF565494575B}"/>
    <dgm:cxn modelId="{37021E6B-D1F4-4B23-B1FE-C2F13AEE7691}" type="presOf" srcId="{31C144B5-D88A-4445-8C93-6CB5DF8CA570}" destId="{2518BF91-EA80-4C7E-98FF-47B17B001978}" srcOrd="0" destOrd="0" presId="urn:microsoft.com/office/officeart/2011/layout/CircleProcess"/>
    <dgm:cxn modelId="{DE197381-DF2C-4DFF-AE4C-AD7926C0D32D}" srcId="{7F65EFE1-662C-4AA8-B400-1E662209978D}" destId="{31C144B5-D88A-4445-8C93-6CB5DF8CA570}" srcOrd="0" destOrd="0" parTransId="{DA2F63BE-BFF1-4BAC-8269-CE51E9D7B96D}" sibTransId="{FB851987-7211-4686-AAB7-AB8177A8618E}"/>
    <dgm:cxn modelId="{6DDB748A-2562-4EA9-ACBD-60E198B8859C}" type="presOf" srcId="{8144809F-B87E-44C8-997B-2022368C4813}" destId="{4C94EA92-E39F-495E-889E-5366714AA7D5}" srcOrd="1" destOrd="0" presId="urn:microsoft.com/office/officeart/2011/layout/CircleProcess"/>
    <dgm:cxn modelId="{023DDE9F-E0A6-48BC-A328-E4955E95FD35}" srcId="{7F65EFE1-662C-4AA8-B400-1E662209978D}" destId="{8144809F-B87E-44C8-997B-2022368C4813}" srcOrd="1" destOrd="0" parTransId="{6C978F50-5284-4447-874F-9D5AF317B54E}" sibTransId="{1A16F45A-598B-4E71-AB61-ADD9BD5F07C2}"/>
    <dgm:cxn modelId="{73E3CCA6-674D-46D4-A6BE-610B9462D20C}" type="presOf" srcId="{7F65EFE1-662C-4AA8-B400-1E662209978D}" destId="{BAB99D15-5F89-4B14-B149-2D50C9835D07}" srcOrd="0" destOrd="0" presId="urn:microsoft.com/office/officeart/2011/layout/CircleProcess"/>
    <dgm:cxn modelId="{5B7DA0D0-0EE2-4C3C-AC41-47C446AC316A}" type="presOf" srcId="{73D47E7F-00FD-412E-8427-80FCA8006E20}" destId="{46724666-FE1E-4BC8-8EDC-5C6C35F5F559}" srcOrd="0" destOrd="0" presId="urn:microsoft.com/office/officeart/2011/layout/CircleProcess"/>
    <dgm:cxn modelId="{537DECFA-7E23-4CFB-9E8C-1EA02A84F9A0}" type="presOf" srcId="{8144809F-B87E-44C8-997B-2022368C4813}" destId="{1561C247-C894-480B-89F4-674A9E900B6D}" srcOrd="0" destOrd="0" presId="urn:microsoft.com/office/officeart/2011/layout/CircleProcess"/>
    <dgm:cxn modelId="{83243738-5E54-47EB-A5F4-4BCDA87CC424}" type="presParOf" srcId="{BAB99D15-5F89-4B14-B149-2D50C9835D07}" destId="{450EA687-5349-4D3F-A4DD-631ED668ADEB}" srcOrd="0" destOrd="0" presId="urn:microsoft.com/office/officeart/2011/layout/CircleProcess"/>
    <dgm:cxn modelId="{345DFB9A-576C-4A2A-8F51-6AF915E99D66}" type="presParOf" srcId="{450EA687-5349-4D3F-A4DD-631ED668ADEB}" destId="{31D9BBA4-4AEE-4F60-A029-916DA1B35B8F}" srcOrd="0" destOrd="0" presId="urn:microsoft.com/office/officeart/2011/layout/CircleProcess"/>
    <dgm:cxn modelId="{8AE7B1E3-57FC-455A-80AD-E7E7D169ACBC}" type="presParOf" srcId="{BAB99D15-5F89-4B14-B149-2D50C9835D07}" destId="{F55C188A-F3E4-4AD7-B6FA-63B4300B35CA}" srcOrd="1" destOrd="0" presId="urn:microsoft.com/office/officeart/2011/layout/CircleProcess"/>
    <dgm:cxn modelId="{CF887AA6-6D2C-452D-8D4F-A7699E70FCDD}" type="presParOf" srcId="{F55C188A-F3E4-4AD7-B6FA-63B4300B35CA}" destId="{46724666-FE1E-4BC8-8EDC-5C6C35F5F559}" srcOrd="0" destOrd="0" presId="urn:microsoft.com/office/officeart/2011/layout/CircleProcess"/>
    <dgm:cxn modelId="{EE3235BE-AA44-4A77-A3CE-077243F24FB9}" type="presParOf" srcId="{BAB99D15-5F89-4B14-B149-2D50C9835D07}" destId="{A20BD347-F976-4D65-BEF0-5A3127993B81}" srcOrd="2" destOrd="0" presId="urn:microsoft.com/office/officeart/2011/layout/CircleProcess"/>
    <dgm:cxn modelId="{C32A3EEC-A76F-43D5-BF52-8378003D92E8}" type="presParOf" srcId="{BAB99D15-5F89-4B14-B149-2D50C9835D07}" destId="{765A9861-FD30-4839-8842-5373958CA751}" srcOrd="3" destOrd="0" presId="urn:microsoft.com/office/officeart/2011/layout/CircleProcess"/>
    <dgm:cxn modelId="{876C65FC-3780-41A3-B3DE-DD4874BB16D6}" type="presParOf" srcId="{765A9861-FD30-4839-8842-5373958CA751}" destId="{06D7F212-4717-4E8C-A094-0EEF8519389B}" srcOrd="0" destOrd="0" presId="urn:microsoft.com/office/officeart/2011/layout/CircleProcess"/>
    <dgm:cxn modelId="{86005193-1F9C-482F-A63F-641E5306A7A2}" type="presParOf" srcId="{BAB99D15-5F89-4B14-B149-2D50C9835D07}" destId="{5008C590-10C2-432D-A980-AA63302C1E2E}" srcOrd="4" destOrd="0" presId="urn:microsoft.com/office/officeart/2011/layout/CircleProcess"/>
    <dgm:cxn modelId="{1EDD9D74-33B6-45F1-8FBA-0042F346BE07}" type="presParOf" srcId="{5008C590-10C2-432D-A980-AA63302C1E2E}" destId="{1561C247-C894-480B-89F4-674A9E900B6D}" srcOrd="0" destOrd="0" presId="urn:microsoft.com/office/officeart/2011/layout/CircleProcess"/>
    <dgm:cxn modelId="{1E16CDEF-31FC-4EE5-9A17-B799CD7C8CB8}" type="presParOf" srcId="{BAB99D15-5F89-4B14-B149-2D50C9835D07}" destId="{4C94EA92-E39F-495E-889E-5366714AA7D5}" srcOrd="5" destOrd="0" presId="urn:microsoft.com/office/officeart/2011/layout/CircleProcess"/>
    <dgm:cxn modelId="{AD63396D-0789-4362-9EB9-C2BCAEBEA374}" type="presParOf" srcId="{BAB99D15-5F89-4B14-B149-2D50C9835D07}" destId="{C4813123-484E-4889-9562-79533476CDF9}" srcOrd="6" destOrd="0" presId="urn:microsoft.com/office/officeart/2011/layout/CircleProcess"/>
    <dgm:cxn modelId="{95D3ED6E-E449-410E-8ACD-085517034803}" type="presParOf" srcId="{C4813123-484E-4889-9562-79533476CDF9}" destId="{93200D9C-F95B-4FA7-8299-EACEA79A01E5}" srcOrd="0" destOrd="0" presId="urn:microsoft.com/office/officeart/2011/layout/CircleProcess"/>
    <dgm:cxn modelId="{DDD8322B-A160-4C0F-82C0-80B95912E06B}" type="presParOf" srcId="{BAB99D15-5F89-4B14-B149-2D50C9835D07}" destId="{33BBE095-4DC1-4C92-9889-2C7776D9B193}" srcOrd="7" destOrd="0" presId="urn:microsoft.com/office/officeart/2011/layout/CircleProcess"/>
    <dgm:cxn modelId="{1B23ED55-2319-4010-8510-9BB8B91DB6A4}" type="presParOf" srcId="{33BBE095-4DC1-4C92-9889-2C7776D9B193}" destId="{2518BF91-EA80-4C7E-98FF-47B17B001978}" srcOrd="0" destOrd="0" presId="urn:microsoft.com/office/officeart/2011/layout/CircleProcess"/>
    <dgm:cxn modelId="{E2A3C80F-FB91-4D88-9117-E053BEADBD7C}" type="presParOf" srcId="{BAB99D15-5F89-4B14-B149-2D50C9835D07}" destId="{86FD5C2D-BB22-4DD9-BBB6-43DC37CD9DCC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82E1D0-5323-4C87-A0EA-7E6C9CDCCD1D}" type="doc">
      <dgm:prSet loTypeId="urn:microsoft.com/office/officeart/2005/8/layout/hierarchy4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CCFAC8A-B5A8-4506-95C1-4AED030F7744}">
      <dgm:prSet phldrT="[Text]"/>
      <dgm:spPr/>
      <dgm:t>
        <a:bodyPr/>
        <a:lstStyle/>
        <a:p>
          <a:r>
            <a:rPr lang="en-US" dirty="0"/>
            <a:t>Linux Namespaces</a:t>
          </a:r>
        </a:p>
      </dgm:t>
    </dgm:pt>
    <dgm:pt modelId="{E39A36D5-039F-4E3C-8A4C-BE5A49D433FA}" type="parTrans" cxnId="{A9863055-C316-41A2-8BB7-67302FA354DC}">
      <dgm:prSet/>
      <dgm:spPr/>
      <dgm:t>
        <a:bodyPr/>
        <a:lstStyle/>
        <a:p>
          <a:endParaRPr lang="en-US"/>
        </a:p>
      </dgm:t>
    </dgm:pt>
    <dgm:pt modelId="{34EDF6C8-FD74-49EA-8DE6-1D97A8182D4B}" type="sibTrans" cxnId="{A9863055-C316-41A2-8BB7-67302FA354DC}">
      <dgm:prSet/>
      <dgm:spPr/>
      <dgm:t>
        <a:bodyPr/>
        <a:lstStyle/>
        <a:p>
          <a:endParaRPr lang="en-US"/>
        </a:p>
      </dgm:t>
    </dgm:pt>
    <dgm:pt modelId="{E18FAFFE-0EE7-4571-94EE-48A763780194}">
      <dgm:prSet phldrT="[Text]"/>
      <dgm:spPr/>
      <dgm:t>
        <a:bodyPr/>
        <a:lstStyle/>
        <a:p>
          <a:r>
            <a:rPr lang="en-US" sz="2200" dirty="0"/>
            <a:t>Filesystem</a:t>
          </a:r>
        </a:p>
      </dgm:t>
    </dgm:pt>
    <dgm:pt modelId="{552C9581-3269-4906-B0AE-30510898E43C}" type="parTrans" cxnId="{6AAE76D6-D976-4C30-B3A1-5EC535F9CE2E}">
      <dgm:prSet/>
      <dgm:spPr/>
      <dgm:t>
        <a:bodyPr/>
        <a:lstStyle/>
        <a:p>
          <a:endParaRPr lang="en-US"/>
        </a:p>
      </dgm:t>
    </dgm:pt>
    <dgm:pt modelId="{4998F740-B73B-4CF3-8F9C-90D7EB57C165}" type="sibTrans" cxnId="{6AAE76D6-D976-4C30-B3A1-5EC535F9CE2E}">
      <dgm:prSet/>
      <dgm:spPr/>
      <dgm:t>
        <a:bodyPr/>
        <a:lstStyle/>
        <a:p>
          <a:endParaRPr lang="en-US"/>
        </a:p>
      </dgm:t>
    </dgm:pt>
    <dgm:pt modelId="{BA1C1AD9-FA92-475D-BD70-62D5AB205A86}">
      <dgm:prSet phldrT="[Text]"/>
      <dgm:spPr/>
      <dgm:t>
        <a:bodyPr/>
        <a:lstStyle/>
        <a:p>
          <a:r>
            <a:rPr lang="en-US" sz="2600"/>
            <a:t>Cgroups</a:t>
          </a:r>
        </a:p>
      </dgm:t>
    </dgm:pt>
    <dgm:pt modelId="{F074E140-8629-441F-A3FD-F4FFACCCC8CE}" type="parTrans" cxnId="{D399E823-9500-44EB-B8C5-E1CC38F3E6E4}">
      <dgm:prSet/>
      <dgm:spPr/>
      <dgm:t>
        <a:bodyPr/>
        <a:lstStyle/>
        <a:p>
          <a:endParaRPr lang="en-US"/>
        </a:p>
      </dgm:t>
    </dgm:pt>
    <dgm:pt modelId="{8D26993C-0266-4AD4-AE7B-940391F4AF92}" type="sibTrans" cxnId="{D399E823-9500-44EB-B8C5-E1CC38F3E6E4}">
      <dgm:prSet/>
      <dgm:spPr/>
      <dgm:t>
        <a:bodyPr/>
        <a:lstStyle/>
        <a:p>
          <a:endParaRPr lang="en-US"/>
        </a:p>
      </dgm:t>
    </dgm:pt>
    <dgm:pt modelId="{ED058F0D-A03A-4588-9323-41309811FBE9}" type="pres">
      <dgm:prSet presAssocID="{4282E1D0-5323-4C87-A0EA-7E6C9CDCCD1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9467561-0C58-470B-9BB2-8A81B1658237}" type="pres">
      <dgm:prSet presAssocID="{7CCFAC8A-B5A8-4506-95C1-4AED030F7744}" presName="vertOne" presStyleCnt="0"/>
      <dgm:spPr/>
    </dgm:pt>
    <dgm:pt modelId="{A1055EDC-002E-426D-AEF4-D056E1A0DEC2}" type="pres">
      <dgm:prSet presAssocID="{7CCFAC8A-B5A8-4506-95C1-4AED030F7744}" presName="txOne" presStyleLbl="node0" presStyleIdx="0" presStyleCnt="1">
        <dgm:presLayoutVars>
          <dgm:chPref val="3"/>
        </dgm:presLayoutVars>
      </dgm:prSet>
      <dgm:spPr/>
    </dgm:pt>
    <dgm:pt modelId="{314DAE86-F134-42A9-9AED-E3D85A52707A}" type="pres">
      <dgm:prSet presAssocID="{7CCFAC8A-B5A8-4506-95C1-4AED030F7744}" presName="parTransOne" presStyleCnt="0"/>
      <dgm:spPr/>
    </dgm:pt>
    <dgm:pt modelId="{4CACA73B-BCDE-4634-8517-68BD14D048E5}" type="pres">
      <dgm:prSet presAssocID="{7CCFAC8A-B5A8-4506-95C1-4AED030F7744}" presName="horzOne" presStyleCnt="0"/>
      <dgm:spPr/>
    </dgm:pt>
    <dgm:pt modelId="{C64DB6E3-34FE-4D68-9866-47362EA906AD}" type="pres">
      <dgm:prSet presAssocID="{BA1C1AD9-FA92-475D-BD70-62D5AB205A86}" presName="vertTwo" presStyleCnt="0"/>
      <dgm:spPr/>
    </dgm:pt>
    <dgm:pt modelId="{62C34B90-7AF2-4B7A-AF52-9E1611E7958D}" type="pres">
      <dgm:prSet presAssocID="{BA1C1AD9-FA92-475D-BD70-62D5AB205A86}" presName="txTwo" presStyleLbl="node2" presStyleIdx="0" presStyleCnt="1">
        <dgm:presLayoutVars>
          <dgm:chPref val="3"/>
        </dgm:presLayoutVars>
      </dgm:prSet>
      <dgm:spPr/>
    </dgm:pt>
    <dgm:pt modelId="{9612030E-AC8F-414F-87C6-711E7376A1CE}" type="pres">
      <dgm:prSet presAssocID="{BA1C1AD9-FA92-475D-BD70-62D5AB205A86}" presName="parTransTwo" presStyleCnt="0"/>
      <dgm:spPr/>
    </dgm:pt>
    <dgm:pt modelId="{707C9745-3CCF-4D66-99F0-BA93CE187AA5}" type="pres">
      <dgm:prSet presAssocID="{BA1C1AD9-FA92-475D-BD70-62D5AB205A86}" presName="horzTwo" presStyleCnt="0"/>
      <dgm:spPr/>
    </dgm:pt>
    <dgm:pt modelId="{79142E91-3F15-4CC1-87A1-612046DFB714}" type="pres">
      <dgm:prSet presAssocID="{E18FAFFE-0EE7-4571-94EE-48A763780194}" presName="vertThree" presStyleCnt="0"/>
      <dgm:spPr/>
    </dgm:pt>
    <dgm:pt modelId="{F893A105-7996-4150-9965-95D479630126}" type="pres">
      <dgm:prSet presAssocID="{E18FAFFE-0EE7-4571-94EE-48A763780194}" presName="txThree" presStyleLbl="node3" presStyleIdx="0" presStyleCnt="1">
        <dgm:presLayoutVars>
          <dgm:chPref val="3"/>
        </dgm:presLayoutVars>
      </dgm:prSet>
      <dgm:spPr/>
    </dgm:pt>
    <dgm:pt modelId="{9CB87058-FE31-4097-AEFA-C4AD87095B3F}" type="pres">
      <dgm:prSet presAssocID="{E18FAFFE-0EE7-4571-94EE-48A763780194}" presName="horzThree" presStyleCnt="0"/>
      <dgm:spPr/>
    </dgm:pt>
  </dgm:ptLst>
  <dgm:cxnLst>
    <dgm:cxn modelId="{F241E30E-2D49-4595-B316-52E5FD38BF71}" type="presOf" srcId="{BA1C1AD9-FA92-475D-BD70-62D5AB205A86}" destId="{62C34B90-7AF2-4B7A-AF52-9E1611E7958D}" srcOrd="0" destOrd="0" presId="urn:microsoft.com/office/officeart/2005/8/layout/hierarchy4"/>
    <dgm:cxn modelId="{1AE6AD20-82AC-4645-AF62-806878F2A38E}" type="presOf" srcId="{4282E1D0-5323-4C87-A0EA-7E6C9CDCCD1D}" destId="{ED058F0D-A03A-4588-9323-41309811FBE9}" srcOrd="0" destOrd="0" presId="urn:microsoft.com/office/officeart/2005/8/layout/hierarchy4"/>
    <dgm:cxn modelId="{D399E823-9500-44EB-B8C5-E1CC38F3E6E4}" srcId="{7CCFAC8A-B5A8-4506-95C1-4AED030F7744}" destId="{BA1C1AD9-FA92-475D-BD70-62D5AB205A86}" srcOrd="0" destOrd="0" parTransId="{F074E140-8629-441F-A3FD-F4FFACCCC8CE}" sibTransId="{8D26993C-0266-4AD4-AE7B-940391F4AF92}"/>
    <dgm:cxn modelId="{A9863055-C316-41A2-8BB7-67302FA354DC}" srcId="{4282E1D0-5323-4C87-A0EA-7E6C9CDCCD1D}" destId="{7CCFAC8A-B5A8-4506-95C1-4AED030F7744}" srcOrd="0" destOrd="0" parTransId="{E39A36D5-039F-4E3C-8A4C-BE5A49D433FA}" sibTransId="{34EDF6C8-FD74-49EA-8DE6-1D97A8182D4B}"/>
    <dgm:cxn modelId="{F7C728CC-A586-4DA7-B160-DDA5686D3096}" type="presOf" srcId="{E18FAFFE-0EE7-4571-94EE-48A763780194}" destId="{F893A105-7996-4150-9965-95D479630126}" srcOrd="0" destOrd="0" presId="urn:microsoft.com/office/officeart/2005/8/layout/hierarchy4"/>
    <dgm:cxn modelId="{6AAE76D6-D976-4C30-B3A1-5EC535F9CE2E}" srcId="{BA1C1AD9-FA92-475D-BD70-62D5AB205A86}" destId="{E18FAFFE-0EE7-4571-94EE-48A763780194}" srcOrd="0" destOrd="0" parTransId="{552C9581-3269-4906-B0AE-30510898E43C}" sibTransId="{4998F740-B73B-4CF3-8F9C-90D7EB57C165}"/>
    <dgm:cxn modelId="{2F5105EA-2B12-4EFB-8088-2CAACFE68B59}" type="presOf" srcId="{7CCFAC8A-B5A8-4506-95C1-4AED030F7744}" destId="{A1055EDC-002E-426D-AEF4-D056E1A0DEC2}" srcOrd="0" destOrd="0" presId="urn:microsoft.com/office/officeart/2005/8/layout/hierarchy4"/>
    <dgm:cxn modelId="{697E27AF-CF72-40E3-97E5-17ED31842898}" type="presParOf" srcId="{ED058F0D-A03A-4588-9323-41309811FBE9}" destId="{B9467561-0C58-470B-9BB2-8A81B1658237}" srcOrd="0" destOrd="0" presId="urn:microsoft.com/office/officeart/2005/8/layout/hierarchy4"/>
    <dgm:cxn modelId="{86B5CC91-F43C-4DEA-AF88-7C5278442086}" type="presParOf" srcId="{B9467561-0C58-470B-9BB2-8A81B1658237}" destId="{A1055EDC-002E-426D-AEF4-D056E1A0DEC2}" srcOrd="0" destOrd="0" presId="urn:microsoft.com/office/officeart/2005/8/layout/hierarchy4"/>
    <dgm:cxn modelId="{042B0261-6997-478A-B627-9CBFE4D50BDA}" type="presParOf" srcId="{B9467561-0C58-470B-9BB2-8A81B1658237}" destId="{314DAE86-F134-42A9-9AED-E3D85A52707A}" srcOrd="1" destOrd="0" presId="urn:microsoft.com/office/officeart/2005/8/layout/hierarchy4"/>
    <dgm:cxn modelId="{69024156-DCF4-497B-B816-142FC8A3327B}" type="presParOf" srcId="{B9467561-0C58-470B-9BB2-8A81B1658237}" destId="{4CACA73B-BCDE-4634-8517-68BD14D048E5}" srcOrd="2" destOrd="0" presId="urn:microsoft.com/office/officeart/2005/8/layout/hierarchy4"/>
    <dgm:cxn modelId="{0595E5CF-8F9E-4099-A85B-2EEDC70B631C}" type="presParOf" srcId="{4CACA73B-BCDE-4634-8517-68BD14D048E5}" destId="{C64DB6E3-34FE-4D68-9866-47362EA906AD}" srcOrd="0" destOrd="0" presId="urn:microsoft.com/office/officeart/2005/8/layout/hierarchy4"/>
    <dgm:cxn modelId="{618283C8-DCE0-462B-8479-D4C0E031C3F2}" type="presParOf" srcId="{C64DB6E3-34FE-4D68-9866-47362EA906AD}" destId="{62C34B90-7AF2-4B7A-AF52-9E1611E7958D}" srcOrd="0" destOrd="0" presId="urn:microsoft.com/office/officeart/2005/8/layout/hierarchy4"/>
    <dgm:cxn modelId="{D086AC7C-1844-4A34-A1D2-580554066A0C}" type="presParOf" srcId="{C64DB6E3-34FE-4D68-9866-47362EA906AD}" destId="{9612030E-AC8F-414F-87C6-711E7376A1CE}" srcOrd="1" destOrd="0" presId="urn:microsoft.com/office/officeart/2005/8/layout/hierarchy4"/>
    <dgm:cxn modelId="{072D4346-1CCD-44DA-896A-35A947522F11}" type="presParOf" srcId="{C64DB6E3-34FE-4D68-9866-47362EA906AD}" destId="{707C9745-3CCF-4D66-99F0-BA93CE187AA5}" srcOrd="2" destOrd="0" presId="urn:microsoft.com/office/officeart/2005/8/layout/hierarchy4"/>
    <dgm:cxn modelId="{59AD0935-0765-4E5F-95E5-3CC2C07F2B07}" type="presParOf" srcId="{707C9745-3CCF-4D66-99F0-BA93CE187AA5}" destId="{79142E91-3F15-4CC1-87A1-612046DFB714}" srcOrd="0" destOrd="0" presId="urn:microsoft.com/office/officeart/2005/8/layout/hierarchy4"/>
    <dgm:cxn modelId="{78C07322-711B-4479-B724-A1D281238D11}" type="presParOf" srcId="{79142E91-3F15-4CC1-87A1-612046DFB714}" destId="{F893A105-7996-4150-9965-95D479630126}" srcOrd="0" destOrd="0" presId="urn:microsoft.com/office/officeart/2005/8/layout/hierarchy4"/>
    <dgm:cxn modelId="{95A818A4-CB0D-4CC9-9159-AB80D1333588}" type="presParOf" srcId="{79142E91-3F15-4CC1-87A1-612046DFB714}" destId="{9CB87058-FE31-4097-AEFA-C4AD87095B3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448590-AACD-4DE5-900B-DA53FDA9C47A}" type="doc">
      <dgm:prSet loTypeId="urn:microsoft.com/office/officeart/2005/8/layout/hierarchy4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F95508F8-08A3-45DB-BB6E-022CBBB4AA43}">
      <dgm:prSet phldrT="[Text]"/>
      <dgm:spPr/>
      <dgm:t>
        <a:bodyPr/>
        <a:lstStyle/>
        <a:p>
          <a:r>
            <a:rPr lang="en-US"/>
            <a:t>LXC</a:t>
          </a:r>
        </a:p>
      </dgm:t>
    </dgm:pt>
    <dgm:pt modelId="{250A7950-A159-4B54-90A4-8CF4FEE28708}" type="parTrans" cxnId="{1793C6CC-3D2C-4FA0-A74B-C4DBFDCB2857}">
      <dgm:prSet/>
      <dgm:spPr/>
      <dgm:t>
        <a:bodyPr/>
        <a:lstStyle/>
        <a:p>
          <a:endParaRPr lang="en-US"/>
        </a:p>
      </dgm:t>
    </dgm:pt>
    <dgm:pt modelId="{AFA4BCCE-F2E1-47AD-BBAB-246D09DF047F}" type="sibTrans" cxnId="{1793C6CC-3D2C-4FA0-A74B-C4DBFDCB2857}">
      <dgm:prSet/>
      <dgm:spPr/>
      <dgm:t>
        <a:bodyPr/>
        <a:lstStyle/>
        <a:p>
          <a:endParaRPr lang="en-US"/>
        </a:p>
      </dgm:t>
    </dgm:pt>
    <dgm:pt modelId="{7093B279-2F16-4B7D-96FF-FE443B548AAA}">
      <dgm:prSet phldrT="[Text]"/>
      <dgm:spPr/>
      <dgm:t>
        <a:bodyPr/>
        <a:lstStyle/>
        <a:p>
          <a:r>
            <a:rPr lang="en-US"/>
            <a:t>...</a:t>
          </a:r>
        </a:p>
      </dgm:t>
    </dgm:pt>
    <dgm:pt modelId="{B027F6DF-FAB5-4E11-99A5-4CAF4B986A9A}" type="parTrans" cxnId="{B37DF14E-1240-4987-9B1D-909BCB975347}">
      <dgm:prSet/>
      <dgm:spPr/>
      <dgm:t>
        <a:bodyPr/>
        <a:lstStyle/>
        <a:p>
          <a:endParaRPr lang="en-US"/>
        </a:p>
      </dgm:t>
    </dgm:pt>
    <dgm:pt modelId="{43F73BC5-5DF0-4C9D-80CC-2806C594C1D8}" type="sibTrans" cxnId="{B37DF14E-1240-4987-9B1D-909BCB975347}">
      <dgm:prSet/>
      <dgm:spPr/>
      <dgm:t>
        <a:bodyPr/>
        <a:lstStyle/>
        <a:p>
          <a:endParaRPr lang="en-US"/>
        </a:p>
      </dgm:t>
    </dgm:pt>
    <dgm:pt modelId="{C8048173-B419-4255-80F9-8C449DDCD614}">
      <dgm:prSet phldrT="[Text]"/>
      <dgm:spPr/>
      <dgm:t>
        <a:bodyPr/>
        <a:lstStyle/>
        <a:p>
          <a:r>
            <a:rPr lang="en-US" sz="2200"/>
            <a:t>Openshift</a:t>
          </a:r>
        </a:p>
      </dgm:t>
    </dgm:pt>
    <dgm:pt modelId="{CE48BB1E-4CCF-40B1-A11E-0BAA07F560BE}" type="parTrans" cxnId="{A5EDB5BB-EBCE-4FE2-924B-F417E12A80AA}">
      <dgm:prSet/>
      <dgm:spPr/>
      <dgm:t>
        <a:bodyPr/>
        <a:lstStyle/>
        <a:p>
          <a:endParaRPr lang="en-US"/>
        </a:p>
      </dgm:t>
    </dgm:pt>
    <dgm:pt modelId="{00869116-C17F-4D89-8E44-8F4FD1160F60}" type="sibTrans" cxnId="{A5EDB5BB-EBCE-4FE2-924B-F417E12A80AA}">
      <dgm:prSet/>
      <dgm:spPr/>
      <dgm:t>
        <a:bodyPr/>
        <a:lstStyle/>
        <a:p>
          <a:endParaRPr lang="en-US"/>
        </a:p>
      </dgm:t>
    </dgm:pt>
    <dgm:pt modelId="{9B92DD30-94FF-40A5-984D-37EA968F93A7}">
      <dgm:prSet phldrT="[Text]"/>
      <dgm:spPr/>
      <dgm:t>
        <a:bodyPr/>
        <a:lstStyle/>
        <a:p>
          <a:r>
            <a:rPr lang="en-US" sz="2600"/>
            <a:t>Kubernetes</a:t>
          </a:r>
        </a:p>
      </dgm:t>
    </dgm:pt>
    <dgm:pt modelId="{29C72F69-9FA9-4861-8D50-2DDC720AC1F4}" type="parTrans" cxnId="{9230B0E8-479C-4928-84A3-A97BDA33D160}">
      <dgm:prSet/>
      <dgm:spPr/>
      <dgm:t>
        <a:bodyPr/>
        <a:lstStyle/>
        <a:p>
          <a:endParaRPr lang="en-US"/>
        </a:p>
      </dgm:t>
    </dgm:pt>
    <dgm:pt modelId="{0C9AAC46-9C04-434E-BD01-27B1DD126536}" type="sibTrans" cxnId="{9230B0E8-479C-4928-84A3-A97BDA33D160}">
      <dgm:prSet/>
      <dgm:spPr/>
      <dgm:t>
        <a:bodyPr/>
        <a:lstStyle/>
        <a:p>
          <a:endParaRPr lang="en-US"/>
        </a:p>
      </dgm:t>
    </dgm:pt>
    <dgm:pt modelId="{93971A3A-A304-4A0D-8FB3-6D4FE0D3F985}">
      <dgm:prSet phldrT="[Text]"/>
      <dgm:spPr/>
      <dgm:t>
        <a:bodyPr/>
        <a:lstStyle/>
        <a:p>
          <a:r>
            <a:rPr lang="en-US" sz="3400"/>
            <a:t>Docker</a:t>
          </a:r>
        </a:p>
      </dgm:t>
    </dgm:pt>
    <dgm:pt modelId="{52F2AF19-E08D-444B-A202-5766F4D8AF61}" type="parTrans" cxnId="{4D3C53DC-6CBC-4A31-AFCB-474EFCB09071}">
      <dgm:prSet/>
      <dgm:spPr/>
      <dgm:t>
        <a:bodyPr/>
        <a:lstStyle/>
        <a:p>
          <a:endParaRPr lang="en-US"/>
        </a:p>
      </dgm:t>
    </dgm:pt>
    <dgm:pt modelId="{DB34C5B0-E11B-4C41-AE6B-32D2DB2DBE27}" type="sibTrans" cxnId="{4D3C53DC-6CBC-4A31-AFCB-474EFCB09071}">
      <dgm:prSet/>
      <dgm:spPr/>
      <dgm:t>
        <a:bodyPr/>
        <a:lstStyle/>
        <a:p>
          <a:endParaRPr lang="en-US"/>
        </a:p>
      </dgm:t>
    </dgm:pt>
    <dgm:pt modelId="{9F7E0203-47A3-44FE-BB07-9893FDAF34D1}">
      <dgm:prSet phldrT="[Text]"/>
      <dgm:spPr/>
      <dgm:t>
        <a:bodyPr/>
        <a:lstStyle/>
        <a:p>
          <a:r>
            <a:rPr lang="en-US" sz="2600"/>
            <a:t>LXD</a:t>
          </a:r>
        </a:p>
      </dgm:t>
    </dgm:pt>
    <dgm:pt modelId="{FF0E75B6-500D-482C-A434-45D877B0109E}" type="parTrans" cxnId="{B466B029-CEA0-4645-ACAD-345A0D5D34B4}">
      <dgm:prSet/>
      <dgm:spPr/>
      <dgm:t>
        <a:bodyPr/>
        <a:lstStyle/>
        <a:p>
          <a:endParaRPr lang="en-US"/>
        </a:p>
      </dgm:t>
    </dgm:pt>
    <dgm:pt modelId="{1AFDB2F7-0000-4C64-B8F4-A75FFCE7D118}" type="sibTrans" cxnId="{B466B029-CEA0-4645-ACAD-345A0D5D34B4}">
      <dgm:prSet/>
      <dgm:spPr/>
      <dgm:t>
        <a:bodyPr/>
        <a:lstStyle/>
        <a:p>
          <a:endParaRPr lang="en-US"/>
        </a:p>
      </dgm:t>
    </dgm:pt>
    <dgm:pt modelId="{A665AD9C-201E-4A0A-A4D2-FE889359571F}" type="pres">
      <dgm:prSet presAssocID="{A4448590-AACD-4DE5-900B-DA53FDA9C47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551836F-5D2B-46AE-81C0-A0B70578BE9E}" type="pres">
      <dgm:prSet presAssocID="{F95508F8-08A3-45DB-BB6E-022CBBB4AA43}" presName="vertOne" presStyleCnt="0"/>
      <dgm:spPr/>
    </dgm:pt>
    <dgm:pt modelId="{D0A27361-D8AD-4E12-9175-38366EF49E1A}" type="pres">
      <dgm:prSet presAssocID="{F95508F8-08A3-45DB-BB6E-022CBBB4AA43}" presName="txOne" presStyleLbl="node0" presStyleIdx="0" presStyleCnt="3">
        <dgm:presLayoutVars>
          <dgm:chPref val="3"/>
        </dgm:presLayoutVars>
      </dgm:prSet>
      <dgm:spPr/>
    </dgm:pt>
    <dgm:pt modelId="{74179950-152D-4429-970F-D046E5F3CB5B}" type="pres">
      <dgm:prSet presAssocID="{F95508F8-08A3-45DB-BB6E-022CBBB4AA43}" presName="parTransOne" presStyleCnt="0"/>
      <dgm:spPr/>
    </dgm:pt>
    <dgm:pt modelId="{051FF87C-B62E-44E7-BCCE-6E662EEE24E7}" type="pres">
      <dgm:prSet presAssocID="{F95508F8-08A3-45DB-BB6E-022CBBB4AA43}" presName="horzOne" presStyleCnt="0"/>
      <dgm:spPr/>
    </dgm:pt>
    <dgm:pt modelId="{0A957515-AECA-4D3E-BD50-EAAE74239EE6}" type="pres">
      <dgm:prSet presAssocID="{9F7E0203-47A3-44FE-BB07-9893FDAF34D1}" presName="vertTwo" presStyleCnt="0"/>
      <dgm:spPr/>
    </dgm:pt>
    <dgm:pt modelId="{12C52855-464B-4508-9ACA-5B13926EEE4D}" type="pres">
      <dgm:prSet presAssocID="{9F7E0203-47A3-44FE-BB07-9893FDAF34D1}" presName="txTwo" presStyleLbl="node2" presStyleIdx="0" presStyleCnt="2">
        <dgm:presLayoutVars>
          <dgm:chPref val="3"/>
        </dgm:presLayoutVars>
      </dgm:prSet>
      <dgm:spPr/>
    </dgm:pt>
    <dgm:pt modelId="{9CA6BE03-20AD-4431-AF8C-4EADB573D161}" type="pres">
      <dgm:prSet presAssocID="{9F7E0203-47A3-44FE-BB07-9893FDAF34D1}" presName="horzTwo" presStyleCnt="0"/>
      <dgm:spPr/>
    </dgm:pt>
    <dgm:pt modelId="{DC55C9FF-861C-4303-8D89-5C6CA5D30821}" type="pres">
      <dgm:prSet presAssocID="{AFA4BCCE-F2E1-47AD-BBAB-246D09DF047F}" presName="sibSpaceOne" presStyleCnt="0"/>
      <dgm:spPr/>
    </dgm:pt>
    <dgm:pt modelId="{DD0851E8-FBD0-4614-B339-1F2915E43436}" type="pres">
      <dgm:prSet presAssocID="{93971A3A-A304-4A0D-8FB3-6D4FE0D3F985}" presName="vertOne" presStyleCnt="0"/>
      <dgm:spPr/>
    </dgm:pt>
    <dgm:pt modelId="{02E1BE27-D6A2-43A9-A50C-5A2CB6727DAA}" type="pres">
      <dgm:prSet presAssocID="{93971A3A-A304-4A0D-8FB3-6D4FE0D3F985}" presName="txOne" presStyleLbl="node0" presStyleIdx="1" presStyleCnt="3">
        <dgm:presLayoutVars>
          <dgm:chPref val="3"/>
        </dgm:presLayoutVars>
      </dgm:prSet>
      <dgm:spPr/>
    </dgm:pt>
    <dgm:pt modelId="{700427EE-4A65-487E-9E7C-9081F8467796}" type="pres">
      <dgm:prSet presAssocID="{93971A3A-A304-4A0D-8FB3-6D4FE0D3F985}" presName="parTransOne" presStyleCnt="0"/>
      <dgm:spPr/>
    </dgm:pt>
    <dgm:pt modelId="{C4CBAC88-6F9B-44EF-9C45-90B7D0983A2E}" type="pres">
      <dgm:prSet presAssocID="{93971A3A-A304-4A0D-8FB3-6D4FE0D3F985}" presName="horzOne" presStyleCnt="0"/>
      <dgm:spPr/>
    </dgm:pt>
    <dgm:pt modelId="{6C9BD9EE-F8B9-431E-A131-BD096A518285}" type="pres">
      <dgm:prSet presAssocID="{9B92DD30-94FF-40A5-984D-37EA968F93A7}" presName="vertTwo" presStyleCnt="0"/>
      <dgm:spPr/>
    </dgm:pt>
    <dgm:pt modelId="{0C97BF67-124E-444A-9368-68DA6AB77B70}" type="pres">
      <dgm:prSet presAssocID="{9B92DD30-94FF-40A5-984D-37EA968F93A7}" presName="txTwo" presStyleLbl="node2" presStyleIdx="1" presStyleCnt="2">
        <dgm:presLayoutVars>
          <dgm:chPref val="3"/>
        </dgm:presLayoutVars>
      </dgm:prSet>
      <dgm:spPr/>
    </dgm:pt>
    <dgm:pt modelId="{1B491697-B50E-4D5C-8A69-036073470A10}" type="pres">
      <dgm:prSet presAssocID="{9B92DD30-94FF-40A5-984D-37EA968F93A7}" presName="parTransTwo" presStyleCnt="0"/>
      <dgm:spPr/>
    </dgm:pt>
    <dgm:pt modelId="{AC5F3791-AB1E-46CB-9D63-B1032D9DBC52}" type="pres">
      <dgm:prSet presAssocID="{9B92DD30-94FF-40A5-984D-37EA968F93A7}" presName="horzTwo" presStyleCnt="0"/>
      <dgm:spPr/>
    </dgm:pt>
    <dgm:pt modelId="{5C5DC728-1AEC-4D3E-A064-E7DC3AA438BE}" type="pres">
      <dgm:prSet presAssocID="{C8048173-B419-4255-80F9-8C449DDCD614}" presName="vertThree" presStyleCnt="0"/>
      <dgm:spPr/>
    </dgm:pt>
    <dgm:pt modelId="{BB9DF55A-2BB7-4492-8E7C-D918A5C4E850}" type="pres">
      <dgm:prSet presAssocID="{C8048173-B419-4255-80F9-8C449DDCD614}" presName="txThree" presStyleLbl="node3" presStyleIdx="0" presStyleCnt="1">
        <dgm:presLayoutVars>
          <dgm:chPref val="3"/>
        </dgm:presLayoutVars>
      </dgm:prSet>
      <dgm:spPr/>
    </dgm:pt>
    <dgm:pt modelId="{77B4A57C-218F-4451-9DF0-5FDBD364E8EB}" type="pres">
      <dgm:prSet presAssocID="{C8048173-B419-4255-80F9-8C449DDCD614}" presName="horzThree" presStyleCnt="0"/>
      <dgm:spPr/>
    </dgm:pt>
    <dgm:pt modelId="{AB5E24D9-4469-4DE3-BEB3-60959C4A0209}" type="pres">
      <dgm:prSet presAssocID="{DB34C5B0-E11B-4C41-AE6B-32D2DB2DBE27}" presName="sibSpaceOne" presStyleCnt="0"/>
      <dgm:spPr/>
    </dgm:pt>
    <dgm:pt modelId="{24BD089B-AFB7-44F2-95EF-731CF447E1B4}" type="pres">
      <dgm:prSet presAssocID="{7093B279-2F16-4B7D-96FF-FE443B548AAA}" presName="vertOne" presStyleCnt="0"/>
      <dgm:spPr/>
    </dgm:pt>
    <dgm:pt modelId="{3E2E7C12-9384-413A-BCA8-C7CA46A3D49C}" type="pres">
      <dgm:prSet presAssocID="{7093B279-2F16-4B7D-96FF-FE443B548AAA}" presName="txOne" presStyleLbl="node0" presStyleIdx="2" presStyleCnt="3">
        <dgm:presLayoutVars>
          <dgm:chPref val="3"/>
        </dgm:presLayoutVars>
      </dgm:prSet>
      <dgm:spPr/>
    </dgm:pt>
    <dgm:pt modelId="{4DB73C8D-2CF1-4152-8012-AF5559B7A35C}" type="pres">
      <dgm:prSet presAssocID="{7093B279-2F16-4B7D-96FF-FE443B548AAA}" presName="horzOne" presStyleCnt="0"/>
      <dgm:spPr/>
    </dgm:pt>
  </dgm:ptLst>
  <dgm:cxnLst>
    <dgm:cxn modelId="{B79DE226-8F96-4C94-B6D5-A15F0DEE1FA2}" type="presOf" srcId="{93971A3A-A304-4A0D-8FB3-6D4FE0D3F985}" destId="{02E1BE27-D6A2-43A9-A50C-5A2CB6727DAA}" srcOrd="0" destOrd="0" presId="urn:microsoft.com/office/officeart/2005/8/layout/hierarchy4"/>
    <dgm:cxn modelId="{5625AB27-414F-4F25-A08A-A290C59FA0A6}" type="presOf" srcId="{9B92DD30-94FF-40A5-984D-37EA968F93A7}" destId="{0C97BF67-124E-444A-9368-68DA6AB77B70}" srcOrd="0" destOrd="0" presId="urn:microsoft.com/office/officeart/2005/8/layout/hierarchy4"/>
    <dgm:cxn modelId="{B466B029-CEA0-4645-ACAD-345A0D5D34B4}" srcId="{F95508F8-08A3-45DB-BB6E-022CBBB4AA43}" destId="{9F7E0203-47A3-44FE-BB07-9893FDAF34D1}" srcOrd="0" destOrd="0" parTransId="{FF0E75B6-500D-482C-A434-45D877B0109E}" sibTransId="{1AFDB2F7-0000-4C64-B8F4-A75FFCE7D118}"/>
    <dgm:cxn modelId="{B37DF14E-1240-4987-9B1D-909BCB975347}" srcId="{A4448590-AACD-4DE5-900B-DA53FDA9C47A}" destId="{7093B279-2F16-4B7D-96FF-FE443B548AAA}" srcOrd="2" destOrd="0" parTransId="{B027F6DF-FAB5-4E11-99A5-4CAF4B986A9A}" sibTransId="{43F73BC5-5DF0-4C9D-80CC-2806C594C1D8}"/>
    <dgm:cxn modelId="{6B8EB783-F2DF-4EF1-B5A2-91329C88ECF9}" type="presOf" srcId="{9F7E0203-47A3-44FE-BB07-9893FDAF34D1}" destId="{12C52855-464B-4508-9ACA-5B13926EEE4D}" srcOrd="0" destOrd="0" presId="urn:microsoft.com/office/officeart/2005/8/layout/hierarchy4"/>
    <dgm:cxn modelId="{9774259F-4C13-4B2A-A5B1-89AD2C76F3D3}" type="presOf" srcId="{A4448590-AACD-4DE5-900B-DA53FDA9C47A}" destId="{A665AD9C-201E-4A0A-A4D2-FE889359571F}" srcOrd="0" destOrd="0" presId="urn:microsoft.com/office/officeart/2005/8/layout/hierarchy4"/>
    <dgm:cxn modelId="{C44EB8A9-0D3F-431C-AD7E-B110CE3300BB}" type="presOf" srcId="{7093B279-2F16-4B7D-96FF-FE443B548AAA}" destId="{3E2E7C12-9384-413A-BCA8-C7CA46A3D49C}" srcOrd="0" destOrd="0" presId="urn:microsoft.com/office/officeart/2005/8/layout/hierarchy4"/>
    <dgm:cxn modelId="{A5EDB5BB-EBCE-4FE2-924B-F417E12A80AA}" srcId="{9B92DD30-94FF-40A5-984D-37EA968F93A7}" destId="{C8048173-B419-4255-80F9-8C449DDCD614}" srcOrd="0" destOrd="0" parTransId="{CE48BB1E-4CCF-40B1-A11E-0BAA07F560BE}" sibTransId="{00869116-C17F-4D89-8E44-8F4FD1160F60}"/>
    <dgm:cxn modelId="{DF756FC8-5EB2-4547-B4D9-182B3596E3C6}" type="presOf" srcId="{C8048173-B419-4255-80F9-8C449DDCD614}" destId="{BB9DF55A-2BB7-4492-8E7C-D918A5C4E850}" srcOrd="0" destOrd="0" presId="urn:microsoft.com/office/officeart/2005/8/layout/hierarchy4"/>
    <dgm:cxn modelId="{1793C6CC-3D2C-4FA0-A74B-C4DBFDCB2857}" srcId="{A4448590-AACD-4DE5-900B-DA53FDA9C47A}" destId="{F95508F8-08A3-45DB-BB6E-022CBBB4AA43}" srcOrd="0" destOrd="0" parTransId="{250A7950-A159-4B54-90A4-8CF4FEE28708}" sibTransId="{AFA4BCCE-F2E1-47AD-BBAB-246D09DF047F}"/>
    <dgm:cxn modelId="{048CA2CF-90F9-40E3-87F7-063C1917F910}" type="presOf" srcId="{F95508F8-08A3-45DB-BB6E-022CBBB4AA43}" destId="{D0A27361-D8AD-4E12-9175-38366EF49E1A}" srcOrd="0" destOrd="0" presId="urn:microsoft.com/office/officeart/2005/8/layout/hierarchy4"/>
    <dgm:cxn modelId="{4D3C53DC-6CBC-4A31-AFCB-474EFCB09071}" srcId="{A4448590-AACD-4DE5-900B-DA53FDA9C47A}" destId="{93971A3A-A304-4A0D-8FB3-6D4FE0D3F985}" srcOrd="1" destOrd="0" parTransId="{52F2AF19-E08D-444B-A202-5766F4D8AF61}" sibTransId="{DB34C5B0-E11B-4C41-AE6B-32D2DB2DBE27}"/>
    <dgm:cxn modelId="{9230B0E8-479C-4928-84A3-A97BDA33D160}" srcId="{93971A3A-A304-4A0D-8FB3-6D4FE0D3F985}" destId="{9B92DD30-94FF-40A5-984D-37EA968F93A7}" srcOrd="0" destOrd="0" parTransId="{29C72F69-9FA9-4861-8D50-2DDC720AC1F4}" sibTransId="{0C9AAC46-9C04-434E-BD01-27B1DD126536}"/>
    <dgm:cxn modelId="{802F34B1-7BB2-4B57-B29E-5CD9251678EC}" type="presParOf" srcId="{A665AD9C-201E-4A0A-A4D2-FE889359571F}" destId="{5551836F-5D2B-46AE-81C0-A0B70578BE9E}" srcOrd="0" destOrd="0" presId="urn:microsoft.com/office/officeart/2005/8/layout/hierarchy4"/>
    <dgm:cxn modelId="{1391846D-1AA3-436C-92C1-00F5B892D4EE}" type="presParOf" srcId="{5551836F-5D2B-46AE-81C0-A0B70578BE9E}" destId="{D0A27361-D8AD-4E12-9175-38366EF49E1A}" srcOrd="0" destOrd="0" presId="urn:microsoft.com/office/officeart/2005/8/layout/hierarchy4"/>
    <dgm:cxn modelId="{91097EAD-0924-4A8C-A697-4169E476A6A1}" type="presParOf" srcId="{5551836F-5D2B-46AE-81C0-A0B70578BE9E}" destId="{74179950-152D-4429-970F-D046E5F3CB5B}" srcOrd="1" destOrd="0" presId="urn:microsoft.com/office/officeart/2005/8/layout/hierarchy4"/>
    <dgm:cxn modelId="{4BCAE005-9C08-4880-A3DD-ABE8FE4768D3}" type="presParOf" srcId="{5551836F-5D2B-46AE-81C0-A0B70578BE9E}" destId="{051FF87C-B62E-44E7-BCCE-6E662EEE24E7}" srcOrd="2" destOrd="0" presId="urn:microsoft.com/office/officeart/2005/8/layout/hierarchy4"/>
    <dgm:cxn modelId="{E713CD38-B6F8-493D-B548-D206763E1005}" type="presParOf" srcId="{051FF87C-B62E-44E7-BCCE-6E662EEE24E7}" destId="{0A957515-AECA-4D3E-BD50-EAAE74239EE6}" srcOrd="0" destOrd="0" presId="urn:microsoft.com/office/officeart/2005/8/layout/hierarchy4"/>
    <dgm:cxn modelId="{F0970D47-4458-4914-A89F-C073EB133C2F}" type="presParOf" srcId="{0A957515-AECA-4D3E-BD50-EAAE74239EE6}" destId="{12C52855-464B-4508-9ACA-5B13926EEE4D}" srcOrd="0" destOrd="0" presId="urn:microsoft.com/office/officeart/2005/8/layout/hierarchy4"/>
    <dgm:cxn modelId="{32FA08D5-0B66-43F0-931B-A260C56D6CC6}" type="presParOf" srcId="{0A957515-AECA-4D3E-BD50-EAAE74239EE6}" destId="{9CA6BE03-20AD-4431-AF8C-4EADB573D161}" srcOrd="1" destOrd="0" presId="urn:microsoft.com/office/officeart/2005/8/layout/hierarchy4"/>
    <dgm:cxn modelId="{866D57D9-8135-4E39-99D9-03C47ED2E01D}" type="presParOf" srcId="{A665AD9C-201E-4A0A-A4D2-FE889359571F}" destId="{DC55C9FF-861C-4303-8D89-5C6CA5D30821}" srcOrd="1" destOrd="0" presId="urn:microsoft.com/office/officeart/2005/8/layout/hierarchy4"/>
    <dgm:cxn modelId="{4D4256C4-8A8C-400D-B6EE-511183D6D2A7}" type="presParOf" srcId="{A665AD9C-201E-4A0A-A4D2-FE889359571F}" destId="{DD0851E8-FBD0-4614-B339-1F2915E43436}" srcOrd="2" destOrd="0" presId="urn:microsoft.com/office/officeart/2005/8/layout/hierarchy4"/>
    <dgm:cxn modelId="{034101FB-E847-49B3-A979-DA26685D07CA}" type="presParOf" srcId="{DD0851E8-FBD0-4614-B339-1F2915E43436}" destId="{02E1BE27-D6A2-43A9-A50C-5A2CB6727DAA}" srcOrd="0" destOrd="0" presId="urn:microsoft.com/office/officeart/2005/8/layout/hierarchy4"/>
    <dgm:cxn modelId="{9B02A4D7-FA22-4740-BEC7-7F80D7FC08D9}" type="presParOf" srcId="{DD0851E8-FBD0-4614-B339-1F2915E43436}" destId="{700427EE-4A65-487E-9E7C-9081F8467796}" srcOrd="1" destOrd="0" presId="urn:microsoft.com/office/officeart/2005/8/layout/hierarchy4"/>
    <dgm:cxn modelId="{0BF08BAD-5C5A-4665-81CF-702A330BE965}" type="presParOf" srcId="{DD0851E8-FBD0-4614-B339-1F2915E43436}" destId="{C4CBAC88-6F9B-44EF-9C45-90B7D0983A2E}" srcOrd="2" destOrd="0" presId="urn:microsoft.com/office/officeart/2005/8/layout/hierarchy4"/>
    <dgm:cxn modelId="{35033A5D-85DD-465A-9A21-BE60502D63C2}" type="presParOf" srcId="{C4CBAC88-6F9B-44EF-9C45-90B7D0983A2E}" destId="{6C9BD9EE-F8B9-431E-A131-BD096A518285}" srcOrd="0" destOrd="0" presId="urn:microsoft.com/office/officeart/2005/8/layout/hierarchy4"/>
    <dgm:cxn modelId="{C81B476C-AD42-4DBA-952B-822A873E25C9}" type="presParOf" srcId="{6C9BD9EE-F8B9-431E-A131-BD096A518285}" destId="{0C97BF67-124E-444A-9368-68DA6AB77B70}" srcOrd="0" destOrd="0" presId="urn:microsoft.com/office/officeart/2005/8/layout/hierarchy4"/>
    <dgm:cxn modelId="{08E5D5AA-27FF-44D8-BE4B-9858122FF348}" type="presParOf" srcId="{6C9BD9EE-F8B9-431E-A131-BD096A518285}" destId="{1B491697-B50E-4D5C-8A69-036073470A10}" srcOrd="1" destOrd="0" presId="urn:microsoft.com/office/officeart/2005/8/layout/hierarchy4"/>
    <dgm:cxn modelId="{26EEF0EF-8C44-4B88-B53F-CA93CF404E22}" type="presParOf" srcId="{6C9BD9EE-F8B9-431E-A131-BD096A518285}" destId="{AC5F3791-AB1E-46CB-9D63-B1032D9DBC52}" srcOrd="2" destOrd="0" presId="urn:microsoft.com/office/officeart/2005/8/layout/hierarchy4"/>
    <dgm:cxn modelId="{1659FE6F-3869-4F4F-B896-F0DD6893259E}" type="presParOf" srcId="{AC5F3791-AB1E-46CB-9D63-B1032D9DBC52}" destId="{5C5DC728-1AEC-4D3E-A064-E7DC3AA438BE}" srcOrd="0" destOrd="0" presId="urn:microsoft.com/office/officeart/2005/8/layout/hierarchy4"/>
    <dgm:cxn modelId="{2FDAF25F-43AE-447E-8F27-86FE1B5D4F0A}" type="presParOf" srcId="{5C5DC728-1AEC-4D3E-A064-E7DC3AA438BE}" destId="{BB9DF55A-2BB7-4492-8E7C-D918A5C4E850}" srcOrd="0" destOrd="0" presId="urn:microsoft.com/office/officeart/2005/8/layout/hierarchy4"/>
    <dgm:cxn modelId="{57C4C22A-4C1B-4163-88DF-BC93B2DEE112}" type="presParOf" srcId="{5C5DC728-1AEC-4D3E-A064-E7DC3AA438BE}" destId="{77B4A57C-218F-4451-9DF0-5FDBD364E8EB}" srcOrd="1" destOrd="0" presId="urn:microsoft.com/office/officeart/2005/8/layout/hierarchy4"/>
    <dgm:cxn modelId="{7B8BE57F-E7C2-4A93-B916-809B25887362}" type="presParOf" srcId="{A665AD9C-201E-4A0A-A4D2-FE889359571F}" destId="{AB5E24D9-4469-4DE3-BEB3-60959C4A0209}" srcOrd="3" destOrd="0" presId="urn:microsoft.com/office/officeart/2005/8/layout/hierarchy4"/>
    <dgm:cxn modelId="{22E7418A-7000-4312-AA73-6802C5E5BF9B}" type="presParOf" srcId="{A665AD9C-201E-4A0A-A4D2-FE889359571F}" destId="{24BD089B-AFB7-44F2-95EF-731CF447E1B4}" srcOrd="4" destOrd="0" presId="urn:microsoft.com/office/officeart/2005/8/layout/hierarchy4"/>
    <dgm:cxn modelId="{CA3B67EF-3ED5-469A-90FA-525E727AFEBE}" type="presParOf" srcId="{24BD089B-AFB7-44F2-95EF-731CF447E1B4}" destId="{3E2E7C12-9384-413A-BCA8-C7CA46A3D49C}" srcOrd="0" destOrd="0" presId="urn:microsoft.com/office/officeart/2005/8/layout/hierarchy4"/>
    <dgm:cxn modelId="{FE47DB70-3CF6-454C-ABB8-3E595E98AA3B}" type="presParOf" srcId="{24BD089B-AFB7-44F2-95EF-731CF447E1B4}" destId="{4DB73C8D-2CF1-4152-8012-AF5559B7A35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3B1AC0-AF40-486B-B7DF-ED0C8132D0D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3C3C673D-36B4-49E2-A3ED-2B8FC5D3DFB0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  <a:cs typeface="Calibri Light"/>
            </a:rPr>
            <a:t>Scalability</a:t>
          </a:r>
          <a:endParaRPr lang="en-US" sz="3000" dirty="0">
            <a:solidFill>
              <a:schemeClr val="bg1"/>
            </a:solidFill>
            <a:latin typeface="Roboto Black"/>
            <a:cs typeface="Calibri Light"/>
          </a:endParaRPr>
        </a:p>
      </dgm:t>
    </dgm:pt>
    <dgm:pt modelId="{AEEAF6DB-D02F-4E8F-BAA3-5F0E08750794}" type="parTrans" cxnId="{7FFEA5CA-E20F-4681-A661-4250843B67AA}">
      <dgm:prSet/>
      <dgm:spPr/>
      <dgm:t>
        <a:bodyPr/>
        <a:lstStyle/>
        <a:p>
          <a:endParaRPr lang="en-US"/>
        </a:p>
      </dgm:t>
    </dgm:pt>
    <dgm:pt modelId="{BCBCB649-1E65-4976-8673-CE2BF2B9C933}" type="sibTrans" cxnId="{7FFEA5CA-E20F-4681-A661-4250843B67AA}">
      <dgm:prSet/>
      <dgm:spPr/>
      <dgm:t>
        <a:bodyPr/>
        <a:lstStyle/>
        <a:p>
          <a:endParaRPr lang="en-US"/>
        </a:p>
      </dgm:t>
    </dgm:pt>
    <dgm:pt modelId="{5C25E4BE-A79E-471C-93F7-9544F7DA73BB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  <a:cs typeface="Calibri Light"/>
            </a:rPr>
            <a:t>Integrity</a:t>
          </a:r>
        </a:p>
      </dgm:t>
    </dgm:pt>
    <dgm:pt modelId="{047B4189-105F-4CE9-A70A-93C14D91248E}" type="parTrans" cxnId="{F6DED2D3-8194-45F0-8527-19FA721DCA37}">
      <dgm:prSet/>
      <dgm:spPr/>
      <dgm:t>
        <a:bodyPr/>
        <a:lstStyle/>
        <a:p>
          <a:endParaRPr lang="en-US"/>
        </a:p>
      </dgm:t>
    </dgm:pt>
    <dgm:pt modelId="{E9854D2D-3812-4B36-AE6E-8AD7FE378292}" type="sibTrans" cxnId="{F6DED2D3-8194-45F0-8527-19FA721DCA37}">
      <dgm:prSet/>
      <dgm:spPr/>
      <dgm:t>
        <a:bodyPr/>
        <a:lstStyle/>
        <a:p>
          <a:endParaRPr lang="en-US"/>
        </a:p>
      </dgm:t>
    </dgm:pt>
    <dgm:pt modelId="{036DF81C-30AE-46A2-8EFD-AD2EC2C7BEBF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  <a:cs typeface="Calibri Light"/>
            </a:rPr>
            <a:t>Security </a:t>
          </a:r>
        </a:p>
      </dgm:t>
    </dgm:pt>
    <dgm:pt modelId="{6441E608-D3C2-4E48-B203-117A9586BDB9}" type="sibTrans" cxnId="{1DF14B10-A33F-4FDB-B042-A99D7779D1D7}">
      <dgm:prSet/>
      <dgm:spPr/>
      <dgm:t>
        <a:bodyPr/>
        <a:lstStyle/>
        <a:p>
          <a:endParaRPr lang="en-US"/>
        </a:p>
      </dgm:t>
    </dgm:pt>
    <dgm:pt modelId="{88790A60-9C64-4B11-B03E-33DDA35DE785}" type="parTrans" cxnId="{1DF14B10-A33F-4FDB-B042-A99D7779D1D7}">
      <dgm:prSet/>
      <dgm:spPr/>
      <dgm:t>
        <a:bodyPr/>
        <a:lstStyle/>
        <a:p>
          <a:endParaRPr lang="en-US"/>
        </a:p>
      </dgm:t>
    </dgm:pt>
    <dgm:pt modelId="{4AE0AFCA-C571-445F-B9CC-FF50D0DB46E4}" type="pres">
      <dgm:prSet presAssocID="{B73B1AC0-AF40-486B-B7DF-ED0C8132D0D1}" presName="root" presStyleCnt="0">
        <dgm:presLayoutVars>
          <dgm:dir/>
          <dgm:resizeHandles val="exact"/>
        </dgm:presLayoutVars>
      </dgm:prSet>
      <dgm:spPr/>
    </dgm:pt>
    <dgm:pt modelId="{3354F062-7058-4808-9310-6CD942E37173}" type="pres">
      <dgm:prSet presAssocID="{3C3C673D-36B4-49E2-A3ED-2B8FC5D3DFB0}" presName="compNode" presStyleCnt="0"/>
      <dgm:spPr/>
    </dgm:pt>
    <dgm:pt modelId="{27BA8D83-366D-41FE-91E6-194C12B47C2F}" type="pres">
      <dgm:prSet presAssocID="{3C3C673D-36B4-49E2-A3ED-2B8FC5D3DFB0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DB79D844-B7D0-41A0-8169-E410C313975C}" type="pres">
      <dgm:prSet presAssocID="{3C3C673D-36B4-49E2-A3ED-2B8FC5D3DFB0}" presName="spaceRect" presStyleCnt="0"/>
      <dgm:spPr/>
    </dgm:pt>
    <dgm:pt modelId="{AA6E763F-1F3D-40A1-986A-E2C3CA647F7C}" type="pres">
      <dgm:prSet presAssocID="{3C3C673D-36B4-49E2-A3ED-2B8FC5D3DFB0}" presName="textRect" presStyleLbl="revTx" presStyleIdx="0" presStyleCnt="3">
        <dgm:presLayoutVars>
          <dgm:chMax val="1"/>
          <dgm:chPref val="1"/>
        </dgm:presLayoutVars>
      </dgm:prSet>
      <dgm:spPr/>
    </dgm:pt>
    <dgm:pt modelId="{03F90593-8D80-4F4C-8A4B-248EEA59DA36}" type="pres">
      <dgm:prSet presAssocID="{BCBCB649-1E65-4976-8673-CE2BF2B9C933}" presName="sibTrans" presStyleCnt="0"/>
      <dgm:spPr/>
    </dgm:pt>
    <dgm:pt modelId="{FD4EDC13-09B1-41AA-A820-EAB4076F9002}" type="pres">
      <dgm:prSet presAssocID="{5C25E4BE-A79E-471C-93F7-9544F7DA73BB}" presName="compNode" presStyleCnt="0"/>
      <dgm:spPr/>
    </dgm:pt>
    <dgm:pt modelId="{99FDA202-B240-4BDA-A88B-BC088139F933}" type="pres">
      <dgm:prSet presAssocID="{5C25E4BE-A79E-471C-93F7-9544F7DA73BB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EA5E2C61-DB61-4E1A-ADE7-79C15A1D4818}" type="pres">
      <dgm:prSet presAssocID="{5C25E4BE-A79E-471C-93F7-9544F7DA73BB}" presName="spaceRect" presStyleCnt="0"/>
      <dgm:spPr/>
    </dgm:pt>
    <dgm:pt modelId="{2B5E6E9C-91BE-4947-A30A-08671BA4E97E}" type="pres">
      <dgm:prSet presAssocID="{5C25E4BE-A79E-471C-93F7-9544F7DA73BB}" presName="textRect" presStyleLbl="revTx" presStyleIdx="1" presStyleCnt="3">
        <dgm:presLayoutVars>
          <dgm:chMax val="1"/>
          <dgm:chPref val="1"/>
        </dgm:presLayoutVars>
      </dgm:prSet>
      <dgm:spPr/>
    </dgm:pt>
    <dgm:pt modelId="{08FC1786-B205-4ED6-B4BF-27084F06EC4C}" type="pres">
      <dgm:prSet presAssocID="{E9854D2D-3812-4B36-AE6E-8AD7FE378292}" presName="sibTrans" presStyleCnt="0"/>
      <dgm:spPr/>
    </dgm:pt>
    <dgm:pt modelId="{4AFCEBC7-4553-4175-BACA-2CAE466371EA}" type="pres">
      <dgm:prSet presAssocID="{036DF81C-30AE-46A2-8EFD-AD2EC2C7BEBF}" presName="compNode" presStyleCnt="0"/>
      <dgm:spPr/>
    </dgm:pt>
    <dgm:pt modelId="{EF034D71-1BA7-47C5-BA28-A7B5FDA247E4}" type="pres">
      <dgm:prSet presAssocID="{036DF81C-30AE-46A2-8EFD-AD2EC2C7BEBF}" presName="iconRect" presStyleLbl="node1" presStyleIdx="2" presStyleCnt="3"/>
      <dgm:spPr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260F01E1-2E46-41AF-8750-8EBA4EA3F342}" type="pres">
      <dgm:prSet presAssocID="{036DF81C-30AE-46A2-8EFD-AD2EC2C7BEBF}" presName="spaceRect" presStyleCnt="0"/>
      <dgm:spPr/>
    </dgm:pt>
    <dgm:pt modelId="{08BC2DAA-BBB6-4442-8738-7227A8FDD868}" type="pres">
      <dgm:prSet presAssocID="{036DF81C-30AE-46A2-8EFD-AD2EC2C7BEB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EFF5605-C952-418A-8B99-18CCA600AF48}" type="presOf" srcId="{5C25E4BE-A79E-471C-93F7-9544F7DA73BB}" destId="{2B5E6E9C-91BE-4947-A30A-08671BA4E97E}" srcOrd="0" destOrd="0" presId="urn:microsoft.com/office/officeart/2018/2/layout/IconLabelList"/>
    <dgm:cxn modelId="{1DF14B10-A33F-4FDB-B042-A99D7779D1D7}" srcId="{B73B1AC0-AF40-486B-B7DF-ED0C8132D0D1}" destId="{036DF81C-30AE-46A2-8EFD-AD2EC2C7BEBF}" srcOrd="2" destOrd="0" parTransId="{88790A60-9C64-4B11-B03E-33DDA35DE785}" sibTransId="{6441E608-D3C2-4E48-B203-117A9586BDB9}"/>
    <dgm:cxn modelId="{842BA82E-041D-4654-859F-69574F08AE5B}" type="presOf" srcId="{3C3C673D-36B4-49E2-A3ED-2B8FC5D3DFB0}" destId="{AA6E763F-1F3D-40A1-986A-E2C3CA647F7C}" srcOrd="0" destOrd="0" presId="urn:microsoft.com/office/officeart/2018/2/layout/IconLabelList"/>
    <dgm:cxn modelId="{960BF464-0F72-4C23-AAFB-C3A34FCAD7A9}" type="presOf" srcId="{036DF81C-30AE-46A2-8EFD-AD2EC2C7BEBF}" destId="{08BC2DAA-BBB6-4442-8738-7227A8FDD868}" srcOrd="0" destOrd="0" presId="urn:microsoft.com/office/officeart/2018/2/layout/IconLabelList"/>
    <dgm:cxn modelId="{4F4FF0B3-3E1B-4FC7-A8D0-9560DBD56AF7}" type="presOf" srcId="{B73B1AC0-AF40-486B-B7DF-ED0C8132D0D1}" destId="{4AE0AFCA-C571-445F-B9CC-FF50D0DB46E4}" srcOrd="0" destOrd="0" presId="urn:microsoft.com/office/officeart/2018/2/layout/IconLabelList"/>
    <dgm:cxn modelId="{7FFEA5CA-E20F-4681-A661-4250843B67AA}" srcId="{B73B1AC0-AF40-486B-B7DF-ED0C8132D0D1}" destId="{3C3C673D-36B4-49E2-A3ED-2B8FC5D3DFB0}" srcOrd="0" destOrd="0" parTransId="{AEEAF6DB-D02F-4E8F-BAA3-5F0E08750794}" sibTransId="{BCBCB649-1E65-4976-8673-CE2BF2B9C933}"/>
    <dgm:cxn modelId="{F6DED2D3-8194-45F0-8527-19FA721DCA37}" srcId="{B73B1AC0-AF40-486B-B7DF-ED0C8132D0D1}" destId="{5C25E4BE-A79E-471C-93F7-9544F7DA73BB}" srcOrd="1" destOrd="0" parTransId="{047B4189-105F-4CE9-A70A-93C14D91248E}" sibTransId="{E9854D2D-3812-4B36-AE6E-8AD7FE378292}"/>
    <dgm:cxn modelId="{EE20430B-69AB-4EF7-8BA7-4719CFFE472E}" type="presParOf" srcId="{4AE0AFCA-C571-445F-B9CC-FF50D0DB46E4}" destId="{3354F062-7058-4808-9310-6CD942E37173}" srcOrd="0" destOrd="0" presId="urn:microsoft.com/office/officeart/2018/2/layout/IconLabelList"/>
    <dgm:cxn modelId="{6B14E144-BAB7-4111-9416-AB99389A4A68}" type="presParOf" srcId="{3354F062-7058-4808-9310-6CD942E37173}" destId="{27BA8D83-366D-41FE-91E6-194C12B47C2F}" srcOrd="0" destOrd="0" presId="urn:microsoft.com/office/officeart/2018/2/layout/IconLabelList"/>
    <dgm:cxn modelId="{C75BA75A-FD5B-4E56-BF8F-5B697BD51ABB}" type="presParOf" srcId="{3354F062-7058-4808-9310-6CD942E37173}" destId="{DB79D844-B7D0-41A0-8169-E410C313975C}" srcOrd="1" destOrd="0" presId="urn:microsoft.com/office/officeart/2018/2/layout/IconLabelList"/>
    <dgm:cxn modelId="{714D33E9-7742-4F8C-9F2D-561FE3BD9D84}" type="presParOf" srcId="{3354F062-7058-4808-9310-6CD942E37173}" destId="{AA6E763F-1F3D-40A1-986A-E2C3CA647F7C}" srcOrd="2" destOrd="0" presId="urn:microsoft.com/office/officeart/2018/2/layout/IconLabelList"/>
    <dgm:cxn modelId="{68518748-8A6F-4C9B-BA40-DAF5BB157234}" type="presParOf" srcId="{4AE0AFCA-C571-445F-B9CC-FF50D0DB46E4}" destId="{03F90593-8D80-4F4C-8A4B-248EEA59DA36}" srcOrd="1" destOrd="0" presId="urn:microsoft.com/office/officeart/2018/2/layout/IconLabelList"/>
    <dgm:cxn modelId="{1F994308-0862-4278-8827-7044FA1ED07D}" type="presParOf" srcId="{4AE0AFCA-C571-445F-B9CC-FF50D0DB46E4}" destId="{FD4EDC13-09B1-41AA-A820-EAB4076F9002}" srcOrd="2" destOrd="0" presId="urn:microsoft.com/office/officeart/2018/2/layout/IconLabelList"/>
    <dgm:cxn modelId="{93CAB231-56EE-4724-BAA0-C3DDCFC7DB43}" type="presParOf" srcId="{FD4EDC13-09B1-41AA-A820-EAB4076F9002}" destId="{99FDA202-B240-4BDA-A88B-BC088139F933}" srcOrd="0" destOrd="0" presId="urn:microsoft.com/office/officeart/2018/2/layout/IconLabelList"/>
    <dgm:cxn modelId="{9BB03669-AD90-4754-AF40-07190640A640}" type="presParOf" srcId="{FD4EDC13-09B1-41AA-A820-EAB4076F9002}" destId="{EA5E2C61-DB61-4E1A-ADE7-79C15A1D4818}" srcOrd="1" destOrd="0" presId="urn:microsoft.com/office/officeart/2018/2/layout/IconLabelList"/>
    <dgm:cxn modelId="{054E6D48-6696-43B7-81BC-DFBBFAC58BC8}" type="presParOf" srcId="{FD4EDC13-09B1-41AA-A820-EAB4076F9002}" destId="{2B5E6E9C-91BE-4947-A30A-08671BA4E97E}" srcOrd="2" destOrd="0" presId="urn:microsoft.com/office/officeart/2018/2/layout/IconLabelList"/>
    <dgm:cxn modelId="{B0898161-08B5-46E0-BA32-E73D076F6CD9}" type="presParOf" srcId="{4AE0AFCA-C571-445F-B9CC-FF50D0DB46E4}" destId="{08FC1786-B205-4ED6-B4BF-27084F06EC4C}" srcOrd="3" destOrd="0" presId="urn:microsoft.com/office/officeart/2018/2/layout/IconLabelList"/>
    <dgm:cxn modelId="{3FB0D0F6-7B1F-4EC0-B3F9-71003C2D7A2C}" type="presParOf" srcId="{4AE0AFCA-C571-445F-B9CC-FF50D0DB46E4}" destId="{4AFCEBC7-4553-4175-BACA-2CAE466371EA}" srcOrd="4" destOrd="0" presId="urn:microsoft.com/office/officeart/2018/2/layout/IconLabelList"/>
    <dgm:cxn modelId="{7AFBE60E-6454-4C43-BFF1-6E592A95B644}" type="presParOf" srcId="{4AFCEBC7-4553-4175-BACA-2CAE466371EA}" destId="{EF034D71-1BA7-47C5-BA28-A7B5FDA247E4}" srcOrd="0" destOrd="0" presId="urn:microsoft.com/office/officeart/2018/2/layout/IconLabelList"/>
    <dgm:cxn modelId="{E5E0F8BC-DB28-4B2B-9527-DD0000BEB46F}" type="presParOf" srcId="{4AFCEBC7-4553-4175-BACA-2CAE466371EA}" destId="{260F01E1-2E46-41AF-8750-8EBA4EA3F342}" srcOrd="1" destOrd="0" presId="urn:microsoft.com/office/officeart/2018/2/layout/IconLabelList"/>
    <dgm:cxn modelId="{81FC9178-42C3-4386-B880-4BE2952EC1AF}" type="presParOf" srcId="{4AFCEBC7-4553-4175-BACA-2CAE466371EA}" destId="{08BC2DAA-BBB6-4442-8738-7227A8FDD86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AA6F7B-9BEA-4E01-93B7-C770CDF02F63}" type="doc">
      <dgm:prSet loTypeId="urn:microsoft.com/office/officeart/2005/8/layout/hierarchy4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A08D18D-71A9-42EB-9D57-47B2B1534484}">
      <dgm:prSet phldrT="[Text]"/>
      <dgm:spPr/>
      <dgm:t>
        <a:bodyPr/>
        <a:lstStyle/>
        <a:p>
          <a:r>
            <a:rPr lang="en-US" sz="3000">
              <a:latin typeface="Calibri Light"/>
              <a:cs typeface="Calibri Light"/>
            </a:rPr>
            <a:t>LXD</a:t>
          </a:r>
        </a:p>
      </dgm:t>
    </dgm:pt>
    <dgm:pt modelId="{990D4299-C3BF-459C-AA0C-F32721D172C4}" type="parTrans" cxnId="{3606132D-F393-4429-904C-0BEB89265E31}">
      <dgm:prSet/>
      <dgm:spPr/>
      <dgm:t>
        <a:bodyPr/>
        <a:lstStyle/>
        <a:p>
          <a:endParaRPr lang="en-US"/>
        </a:p>
      </dgm:t>
    </dgm:pt>
    <dgm:pt modelId="{AF6ED0DE-2FED-457D-9379-09690EA5FA9B}" type="sibTrans" cxnId="{3606132D-F393-4429-904C-0BEB89265E31}">
      <dgm:prSet/>
      <dgm:spPr/>
      <dgm:t>
        <a:bodyPr/>
        <a:lstStyle/>
        <a:p>
          <a:endParaRPr lang="en-US"/>
        </a:p>
      </dgm:t>
    </dgm:pt>
    <dgm:pt modelId="{A2CE8583-7DB1-4461-B94C-3ED7EC4D3B03}">
      <dgm:prSet phldrT="[Text]"/>
      <dgm:spPr/>
      <dgm:t>
        <a:bodyPr/>
        <a:lstStyle/>
        <a:p>
          <a:r>
            <a:rPr lang="en-US" sz="2600">
              <a:latin typeface="Calibri Light"/>
              <a:cs typeface="Calibri Light"/>
            </a:rPr>
            <a:t>ZFS</a:t>
          </a:r>
        </a:p>
      </dgm:t>
    </dgm:pt>
    <dgm:pt modelId="{38C4EDD4-68BD-4819-9419-E2CB21F528E5}" type="parTrans" cxnId="{242427B9-8F61-46B1-B880-00EE8B342EF3}">
      <dgm:prSet/>
      <dgm:spPr/>
      <dgm:t>
        <a:bodyPr/>
        <a:lstStyle/>
        <a:p>
          <a:endParaRPr lang="en-US"/>
        </a:p>
      </dgm:t>
    </dgm:pt>
    <dgm:pt modelId="{7686F927-A38F-4E36-9AE5-116A4B19605E}" type="sibTrans" cxnId="{242427B9-8F61-46B1-B880-00EE8B342EF3}">
      <dgm:prSet/>
      <dgm:spPr/>
      <dgm:t>
        <a:bodyPr/>
        <a:lstStyle/>
        <a:p>
          <a:endParaRPr lang="en-US"/>
        </a:p>
      </dgm:t>
    </dgm:pt>
    <dgm:pt modelId="{FBC7CE1F-5CF8-484D-890F-D23E0BD1585C}">
      <dgm:prSet phldrT="[Text]"/>
      <dgm:spPr/>
      <dgm:t>
        <a:bodyPr/>
        <a:lstStyle/>
        <a:p>
          <a:r>
            <a:rPr lang="en-US" sz="2600">
              <a:latin typeface="Calibri Light"/>
              <a:cs typeface="Calibri Light"/>
            </a:rPr>
            <a:t>/dev/sda</a:t>
          </a:r>
        </a:p>
      </dgm:t>
    </dgm:pt>
    <dgm:pt modelId="{698E52B3-3CC5-47DA-AA8A-2BCEEB3D53AB}" type="parTrans" cxnId="{E2B23262-C682-4F30-A6A7-FB7431F18C08}">
      <dgm:prSet/>
      <dgm:spPr/>
      <dgm:t>
        <a:bodyPr/>
        <a:lstStyle/>
        <a:p>
          <a:endParaRPr lang="en-US"/>
        </a:p>
      </dgm:t>
    </dgm:pt>
    <dgm:pt modelId="{E65FB213-408F-42B2-BE37-9EA3E36AD57E}" type="sibTrans" cxnId="{E2B23262-C682-4F30-A6A7-FB7431F18C08}">
      <dgm:prSet/>
      <dgm:spPr/>
      <dgm:t>
        <a:bodyPr/>
        <a:lstStyle/>
        <a:p>
          <a:endParaRPr lang="en-US"/>
        </a:p>
      </dgm:t>
    </dgm:pt>
    <dgm:pt modelId="{AED205E2-FA9C-4253-A035-4E895D1A1FA7}">
      <dgm:prSet phldrT="[Text]"/>
      <dgm:spPr/>
      <dgm:t>
        <a:bodyPr/>
        <a:lstStyle/>
        <a:p>
          <a:r>
            <a:rPr lang="en-US" sz="2600">
              <a:latin typeface="Calibri Light"/>
              <a:cs typeface="Calibri Light"/>
            </a:rPr>
            <a:t>/dev/sdb</a:t>
          </a:r>
        </a:p>
      </dgm:t>
    </dgm:pt>
    <dgm:pt modelId="{EEABF48F-B836-4BBA-A888-AAA8FAA6F568}" type="parTrans" cxnId="{395EC547-7BDB-4757-822C-EA61107BF08B}">
      <dgm:prSet/>
      <dgm:spPr/>
      <dgm:t>
        <a:bodyPr/>
        <a:lstStyle/>
        <a:p>
          <a:endParaRPr lang="en-US"/>
        </a:p>
      </dgm:t>
    </dgm:pt>
    <dgm:pt modelId="{D9F7EFB7-7E5C-4360-9C86-BFDB4A9871C0}" type="sibTrans" cxnId="{395EC547-7BDB-4757-822C-EA61107BF08B}">
      <dgm:prSet/>
      <dgm:spPr/>
      <dgm:t>
        <a:bodyPr/>
        <a:lstStyle/>
        <a:p>
          <a:endParaRPr lang="en-US"/>
        </a:p>
      </dgm:t>
    </dgm:pt>
    <dgm:pt modelId="{4AA11CCF-C769-43D6-AF11-52791EBDBD41}">
      <dgm:prSet phldrT="[Text]"/>
      <dgm:spPr/>
      <dgm:t>
        <a:bodyPr/>
        <a:lstStyle/>
        <a:p>
          <a:r>
            <a:rPr lang="en-US" sz="2600">
              <a:latin typeface="Calibri Light"/>
              <a:cs typeface="Calibri Light"/>
            </a:rPr>
            <a:t>/dev/sdc</a:t>
          </a:r>
        </a:p>
      </dgm:t>
    </dgm:pt>
    <dgm:pt modelId="{F03E3126-BFDD-45B4-94D9-A2513E369FE3}" type="parTrans" cxnId="{4FAABC30-C772-4666-BDFC-3BADE1947EF1}">
      <dgm:prSet/>
      <dgm:spPr/>
      <dgm:t>
        <a:bodyPr/>
        <a:lstStyle/>
        <a:p>
          <a:endParaRPr lang="en-US"/>
        </a:p>
      </dgm:t>
    </dgm:pt>
    <dgm:pt modelId="{DB5EA501-E639-4424-BDFE-E91B01229032}" type="sibTrans" cxnId="{4FAABC30-C772-4666-BDFC-3BADE1947EF1}">
      <dgm:prSet/>
      <dgm:spPr/>
      <dgm:t>
        <a:bodyPr/>
        <a:lstStyle/>
        <a:p>
          <a:endParaRPr lang="en-US"/>
        </a:p>
      </dgm:t>
    </dgm:pt>
    <dgm:pt modelId="{6EE3D74C-2C74-4749-B48E-9E4A3EA6B2AF}">
      <dgm:prSet phldrT="[Text]"/>
      <dgm:spPr/>
      <dgm:t>
        <a:bodyPr/>
        <a:lstStyle/>
        <a:p>
          <a:r>
            <a:rPr lang="en-US" sz="2600">
              <a:latin typeface="Calibri Light"/>
              <a:cs typeface="Calibri Light"/>
            </a:rPr>
            <a:t>/dev/sdd</a:t>
          </a:r>
        </a:p>
      </dgm:t>
    </dgm:pt>
    <dgm:pt modelId="{6E280520-94FB-452F-A853-136322E4F5E0}" type="parTrans" cxnId="{CED78C18-3F42-4F1F-92A5-A1EF66DC5D59}">
      <dgm:prSet/>
      <dgm:spPr/>
      <dgm:t>
        <a:bodyPr/>
        <a:lstStyle/>
        <a:p>
          <a:endParaRPr lang="en-US"/>
        </a:p>
      </dgm:t>
    </dgm:pt>
    <dgm:pt modelId="{9354F6FB-F8E1-42A6-B9AE-A227731CF82A}" type="sibTrans" cxnId="{CED78C18-3F42-4F1F-92A5-A1EF66DC5D59}">
      <dgm:prSet/>
      <dgm:spPr/>
      <dgm:t>
        <a:bodyPr/>
        <a:lstStyle/>
        <a:p>
          <a:endParaRPr lang="en-US"/>
        </a:p>
      </dgm:t>
    </dgm:pt>
    <dgm:pt modelId="{3732198A-478C-4831-825B-68C704085CD7}">
      <dgm:prSet phldrT="[Text]"/>
      <dgm:spPr/>
      <dgm:t>
        <a:bodyPr/>
        <a:lstStyle/>
        <a:p>
          <a:r>
            <a:rPr lang="en-US" sz="2600">
              <a:latin typeface="Calibri Light"/>
              <a:cs typeface="Calibri Light"/>
            </a:rPr>
            <a:t>/dev/sde</a:t>
          </a:r>
        </a:p>
      </dgm:t>
    </dgm:pt>
    <dgm:pt modelId="{D9E5B75A-BA42-401E-BB5F-50DDF5B7FA99}" type="parTrans" cxnId="{F4DF7BA5-C4B0-468B-BB92-B20AFBF0BAB6}">
      <dgm:prSet/>
      <dgm:spPr/>
      <dgm:t>
        <a:bodyPr/>
        <a:lstStyle/>
        <a:p>
          <a:endParaRPr lang="en-US"/>
        </a:p>
      </dgm:t>
    </dgm:pt>
    <dgm:pt modelId="{3E514676-891A-438A-8845-AAA1849A8132}" type="sibTrans" cxnId="{F4DF7BA5-C4B0-468B-BB92-B20AFBF0BAB6}">
      <dgm:prSet/>
      <dgm:spPr/>
      <dgm:t>
        <a:bodyPr/>
        <a:lstStyle/>
        <a:p>
          <a:endParaRPr lang="en-US"/>
        </a:p>
      </dgm:t>
    </dgm:pt>
    <dgm:pt modelId="{B12A7DDB-2CEF-4AF8-BF62-3B99AE025E96}">
      <dgm:prSet phldrT="[Text]"/>
      <dgm:spPr/>
      <dgm:t>
        <a:bodyPr/>
        <a:lstStyle/>
        <a:p>
          <a:r>
            <a:rPr lang="en-US" sz="2600">
              <a:latin typeface="Calibri Light"/>
              <a:cs typeface="Calibri Light"/>
            </a:rPr>
            <a:t>/dev/sdf</a:t>
          </a:r>
        </a:p>
      </dgm:t>
    </dgm:pt>
    <dgm:pt modelId="{6D259C4E-C1CA-4E0A-A818-6449E1C4B91A}" type="parTrans" cxnId="{1B81B42B-7380-4FD3-99AF-982A7486B25F}">
      <dgm:prSet/>
      <dgm:spPr/>
      <dgm:t>
        <a:bodyPr/>
        <a:lstStyle/>
        <a:p>
          <a:endParaRPr lang="en-US"/>
        </a:p>
      </dgm:t>
    </dgm:pt>
    <dgm:pt modelId="{3C296898-6AEF-4AAC-8CC3-41708A8914AC}" type="sibTrans" cxnId="{1B81B42B-7380-4FD3-99AF-982A7486B25F}">
      <dgm:prSet/>
      <dgm:spPr/>
      <dgm:t>
        <a:bodyPr/>
        <a:lstStyle/>
        <a:p>
          <a:endParaRPr lang="en-US"/>
        </a:p>
      </dgm:t>
    </dgm:pt>
    <dgm:pt modelId="{08ECAA30-DD6D-4631-941F-E1C72E02308E}">
      <dgm:prSet phldrT="[Text]"/>
      <dgm:spPr/>
      <dgm:t>
        <a:bodyPr/>
        <a:lstStyle/>
        <a:p>
          <a:r>
            <a:rPr lang="en-US" sz="2600">
              <a:latin typeface="Calibri Light"/>
              <a:cs typeface="Calibri Light"/>
            </a:rPr>
            <a:t>/dev/sdg</a:t>
          </a:r>
        </a:p>
      </dgm:t>
    </dgm:pt>
    <dgm:pt modelId="{17CB34FD-CB63-4902-A3CE-EC34389CE6D5}" type="parTrans" cxnId="{3561BAE8-2B34-4D79-B7A3-9BA5851EE748}">
      <dgm:prSet/>
      <dgm:spPr/>
      <dgm:t>
        <a:bodyPr/>
        <a:lstStyle/>
        <a:p>
          <a:endParaRPr lang="en-US"/>
        </a:p>
      </dgm:t>
    </dgm:pt>
    <dgm:pt modelId="{E82C3582-6CE1-4AD4-9433-0D03EBEA6D08}" type="sibTrans" cxnId="{3561BAE8-2B34-4D79-B7A3-9BA5851EE748}">
      <dgm:prSet/>
      <dgm:spPr/>
      <dgm:t>
        <a:bodyPr/>
        <a:lstStyle/>
        <a:p>
          <a:endParaRPr lang="en-US"/>
        </a:p>
      </dgm:t>
    </dgm:pt>
    <dgm:pt modelId="{AB361839-3D55-412E-B58D-F9F7BE9BA144}">
      <dgm:prSet phldrT="[Text]"/>
      <dgm:spPr/>
      <dgm:t>
        <a:bodyPr/>
        <a:lstStyle/>
        <a:p>
          <a:r>
            <a:rPr lang="en-US" sz="2600">
              <a:latin typeface="Calibri Light"/>
              <a:cs typeface="Calibri Light"/>
            </a:rPr>
            <a:t>/dev/sdh</a:t>
          </a:r>
        </a:p>
      </dgm:t>
    </dgm:pt>
    <dgm:pt modelId="{0CB14B0C-A5FC-412E-AD37-AB55B3BBA5CB}" type="parTrans" cxnId="{405137ED-D7F4-49ED-8F69-04679A3EC89E}">
      <dgm:prSet/>
      <dgm:spPr/>
      <dgm:t>
        <a:bodyPr/>
        <a:lstStyle/>
        <a:p>
          <a:endParaRPr lang="en-US"/>
        </a:p>
      </dgm:t>
    </dgm:pt>
    <dgm:pt modelId="{0188B87C-B2B0-4784-B8F9-D4A134A72C50}" type="sibTrans" cxnId="{405137ED-D7F4-49ED-8F69-04679A3EC89E}">
      <dgm:prSet/>
      <dgm:spPr/>
      <dgm:t>
        <a:bodyPr/>
        <a:lstStyle/>
        <a:p>
          <a:endParaRPr lang="en-US"/>
        </a:p>
      </dgm:t>
    </dgm:pt>
    <dgm:pt modelId="{240D7A3F-BF28-456B-AE34-8FBB1D6190FF}" type="pres">
      <dgm:prSet presAssocID="{53AA6F7B-9BEA-4E01-93B7-C770CDF02F6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64B1175-01EB-4470-BC99-430466F65EA5}" type="pres">
      <dgm:prSet presAssocID="{6A08D18D-71A9-42EB-9D57-47B2B1534484}" presName="vertOne" presStyleCnt="0"/>
      <dgm:spPr/>
    </dgm:pt>
    <dgm:pt modelId="{07287AF7-D43A-4AE8-8E20-416B13CDAEBA}" type="pres">
      <dgm:prSet presAssocID="{6A08D18D-71A9-42EB-9D57-47B2B1534484}" presName="txOne" presStyleLbl="node0" presStyleIdx="0" presStyleCnt="1">
        <dgm:presLayoutVars>
          <dgm:chPref val="3"/>
        </dgm:presLayoutVars>
      </dgm:prSet>
      <dgm:spPr/>
    </dgm:pt>
    <dgm:pt modelId="{36A67DDC-654F-46EC-B1C4-23C717285BEB}" type="pres">
      <dgm:prSet presAssocID="{6A08D18D-71A9-42EB-9D57-47B2B1534484}" presName="parTransOne" presStyleCnt="0"/>
      <dgm:spPr/>
    </dgm:pt>
    <dgm:pt modelId="{CD128F9D-F2A7-48F1-9D17-D97FBCAF4720}" type="pres">
      <dgm:prSet presAssocID="{6A08D18D-71A9-42EB-9D57-47B2B1534484}" presName="horzOne" presStyleCnt="0"/>
      <dgm:spPr/>
    </dgm:pt>
    <dgm:pt modelId="{94140E6C-F2DE-436A-B321-71D66307D079}" type="pres">
      <dgm:prSet presAssocID="{A2CE8583-7DB1-4461-B94C-3ED7EC4D3B03}" presName="vertTwo" presStyleCnt="0"/>
      <dgm:spPr/>
    </dgm:pt>
    <dgm:pt modelId="{44F62BE0-66B3-4273-9CDE-BA50787DDE55}" type="pres">
      <dgm:prSet presAssocID="{A2CE8583-7DB1-4461-B94C-3ED7EC4D3B03}" presName="txTwo" presStyleLbl="node2" presStyleIdx="0" presStyleCnt="1">
        <dgm:presLayoutVars>
          <dgm:chPref val="3"/>
        </dgm:presLayoutVars>
      </dgm:prSet>
      <dgm:spPr/>
    </dgm:pt>
    <dgm:pt modelId="{4E7A9BF7-03F7-4145-A5FE-702192E9BCBA}" type="pres">
      <dgm:prSet presAssocID="{A2CE8583-7DB1-4461-B94C-3ED7EC4D3B03}" presName="parTransTwo" presStyleCnt="0"/>
      <dgm:spPr/>
    </dgm:pt>
    <dgm:pt modelId="{C72F77F5-9675-4B35-BBF0-FE675621677F}" type="pres">
      <dgm:prSet presAssocID="{A2CE8583-7DB1-4461-B94C-3ED7EC4D3B03}" presName="horzTwo" presStyleCnt="0"/>
      <dgm:spPr/>
    </dgm:pt>
    <dgm:pt modelId="{006994F4-8F26-4E13-8765-8E9D569C5048}" type="pres">
      <dgm:prSet presAssocID="{FBC7CE1F-5CF8-484D-890F-D23E0BD1585C}" presName="vertThree" presStyleCnt="0"/>
      <dgm:spPr/>
    </dgm:pt>
    <dgm:pt modelId="{569EBDC3-22E0-401C-9206-058F012DAE67}" type="pres">
      <dgm:prSet presAssocID="{FBC7CE1F-5CF8-484D-890F-D23E0BD1585C}" presName="txThree" presStyleLbl="node3" presStyleIdx="0" presStyleCnt="8">
        <dgm:presLayoutVars>
          <dgm:chPref val="3"/>
        </dgm:presLayoutVars>
      </dgm:prSet>
      <dgm:spPr/>
    </dgm:pt>
    <dgm:pt modelId="{65B9ECAA-5835-48EA-B651-D66B6105C424}" type="pres">
      <dgm:prSet presAssocID="{FBC7CE1F-5CF8-484D-890F-D23E0BD1585C}" presName="horzThree" presStyleCnt="0"/>
      <dgm:spPr/>
    </dgm:pt>
    <dgm:pt modelId="{F63FCF07-CF6A-4AF4-9050-BA507713786A}" type="pres">
      <dgm:prSet presAssocID="{E65FB213-408F-42B2-BE37-9EA3E36AD57E}" presName="sibSpaceThree" presStyleCnt="0"/>
      <dgm:spPr/>
    </dgm:pt>
    <dgm:pt modelId="{28617A65-5813-43E2-B470-CAAB46719F94}" type="pres">
      <dgm:prSet presAssocID="{AED205E2-FA9C-4253-A035-4E895D1A1FA7}" presName="vertThree" presStyleCnt="0"/>
      <dgm:spPr/>
    </dgm:pt>
    <dgm:pt modelId="{ACCCB69A-BECB-485B-BB27-F3FD93F3D8AB}" type="pres">
      <dgm:prSet presAssocID="{AED205E2-FA9C-4253-A035-4E895D1A1FA7}" presName="txThree" presStyleLbl="node3" presStyleIdx="1" presStyleCnt="8">
        <dgm:presLayoutVars>
          <dgm:chPref val="3"/>
        </dgm:presLayoutVars>
      </dgm:prSet>
      <dgm:spPr/>
    </dgm:pt>
    <dgm:pt modelId="{89DCC078-60A0-43B8-B066-FF7A46964B31}" type="pres">
      <dgm:prSet presAssocID="{AED205E2-FA9C-4253-A035-4E895D1A1FA7}" presName="horzThree" presStyleCnt="0"/>
      <dgm:spPr/>
    </dgm:pt>
    <dgm:pt modelId="{1F233D11-DF95-4FE8-8E1D-F89604029463}" type="pres">
      <dgm:prSet presAssocID="{D9F7EFB7-7E5C-4360-9C86-BFDB4A9871C0}" presName="sibSpaceThree" presStyleCnt="0"/>
      <dgm:spPr/>
    </dgm:pt>
    <dgm:pt modelId="{3CAC6FAF-EE5F-46DF-A68D-1F0BE6C7F8CB}" type="pres">
      <dgm:prSet presAssocID="{4AA11CCF-C769-43D6-AF11-52791EBDBD41}" presName="vertThree" presStyleCnt="0"/>
      <dgm:spPr/>
    </dgm:pt>
    <dgm:pt modelId="{E42B3C7D-B1EE-49C2-948A-8696AFCC382C}" type="pres">
      <dgm:prSet presAssocID="{4AA11CCF-C769-43D6-AF11-52791EBDBD41}" presName="txThree" presStyleLbl="node3" presStyleIdx="2" presStyleCnt="8">
        <dgm:presLayoutVars>
          <dgm:chPref val="3"/>
        </dgm:presLayoutVars>
      </dgm:prSet>
      <dgm:spPr/>
    </dgm:pt>
    <dgm:pt modelId="{0985DF7B-5717-4D8F-B6C1-12771131500E}" type="pres">
      <dgm:prSet presAssocID="{4AA11CCF-C769-43D6-AF11-52791EBDBD41}" presName="horzThree" presStyleCnt="0"/>
      <dgm:spPr/>
    </dgm:pt>
    <dgm:pt modelId="{A14E3777-2B0C-4B42-982A-E1751211AAFF}" type="pres">
      <dgm:prSet presAssocID="{DB5EA501-E639-4424-BDFE-E91B01229032}" presName="sibSpaceThree" presStyleCnt="0"/>
      <dgm:spPr/>
    </dgm:pt>
    <dgm:pt modelId="{F1B98E2A-A71E-4C41-ADD7-3F5EE17C23CA}" type="pres">
      <dgm:prSet presAssocID="{6EE3D74C-2C74-4749-B48E-9E4A3EA6B2AF}" presName="vertThree" presStyleCnt="0"/>
      <dgm:spPr/>
    </dgm:pt>
    <dgm:pt modelId="{F55D0853-27AC-4983-A32C-BFE91F0F9CA4}" type="pres">
      <dgm:prSet presAssocID="{6EE3D74C-2C74-4749-B48E-9E4A3EA6B2AF}" presName="txThree" presStyleLbl="node3" presStyleIdx="3" presStyleCnt="8">
        <dgm:presLayoutVars>
          <dgm:chPref val="3"/>
        </dgm:presLayoutVars>
      </dgm:prSet>
      <dgm:spPr/>
    </dgm:pt>
    <dgm:pt modelId="{72A6358F-654C-4EC2-A909-606328BAA393}" type="pres">
      <dgm:prSet presAssocID="{6EE3D74C-2C74-4749-B48E-9E4A3EA6B2AF}" presName="horzThree" presStyleCnt="0"/>
      <dgm:spPr/>
    </dgm:pt>
    <dgm:pt modelId="{9584C47A-84E8-4829-A229-54D43A057CB7}" type="pres">
      <dgm:prSet presAssocID="{9354F6FB-F8E1-42A6-B9AE-A227731CF82A}" presName="sibSpaceThree" presStyleCnt="0"/>
      <dgm:spPr/>
    </dgm:pt>
    <dgm:pt modelId="{534CB51D-540B-4BFF-A26F-DBA8C2FDAB7D}" type="pres">
      <dgm:prSet presAssocID="{3732198A-478C-4831-825B-68C704085CD7}" presName="vertThree" presStyleCnt="0"/>
      <dgm:spPr/>
    </dgm:pt>
    <dgm:pt modelId="{62E1D8E5-98CE-434B-9774-213B514812D0}" type="pres">
      <dgm:prSet presAssocID="{3732198A-478C-4831-825B-68C704085CD7}" presName="txThree" presStyleLbl="node3" presStyleIdx="4" presStyleCnt="8">
        <dgm:presLayoutVars>
          <dgm:chPref val="3"/>
        </dgm:presLayoutVars>
      </dgm:prSet>
      <dgm:spPr/>
    </dgm:pt>
    <dgm:pt modelId="{C09B1CE3-A8B1-4C39-956F-79B6DEA2F357}" type="pres">
      <dgm:prSet presAssocID="{3732198A-478C-4831-825B-68C704085CD7}" presName="horzThree" presStyleCnt="0"/>
      <dgm:spPr/>
    </dgm:pt>
    <dgm:pt modelId="{5814F594-BED2-433C-999D-C14BEC1565F1}" type="pres">
      <dgm:prSet presAssocID="{3E514676-891A-438A-8845-AAA1849A8132}" presName="sibSpaceThree" presStyleCnt="0"/>
      <dgm:spPr/>
    </dgm:pt>
    <dgm:pt modelId="{6C8318B0-7138-4ADA-B874-E2FBDCEB4B8C}" type="pres">
      <dgm:prSet presAssocID="{B12A7DDB-2CEF-4AF8-BF62-3B99AE025E96}" presName="vertThree" presStyleCnt="0"/>
      <dgm:spPr/>
    </dgm:pt>
    <dgm:pt modelId="{2A9008CF-58F6-4466-8854-3B34A8CFA299}" type="pres">
      <dgm:prSet presAssocID="{B12A7DDB-2CEF-4AF8-BF62-3B99AE025E96}" presName="txThree" presStyleLbl="node3" presStyleIdx="5" presStyleCnt="8">
        <dgm:presLayoutVars>
          <dgm:chPref val="3"/>
        </dgm:presLayoutVars>
      </dgm:prSet>
      <dgm:spPr/>
    </dgm:pt>
    <dgm:pt modelId="{C63DEC7E-C193-4A5B-BD66-C29D30083BAB}" type="pres">
      <dgm:prSet presAssocID="{B12A7DDB-2CEF-4AF8-BF62-3B99AE025E96}" presName="horzThree" presStyleCnt="0"/>
      <dgm:spPr/>
    </dgm:pt>
    <dgm:pt modelId="{E67B1F47-F7E4-4441-BE6B-038DBD237C5C}" type="pres">
      <dgm:prSet presAssocID="{3C296898-6AEF-4AAC-8CC3-41708A8914AC}" presName="sibSpaceThree" presStyleCnt="0"/>
      <dgm:spPr/>
    </dgm:pt>
    <dgm:pt modelId="{DC35A2F3-AB33-4683-BF4E-F11E4D306358}" type="pres">
      <dgm:prSet presAssocID="{08ECAA30-DD6D-4631-941F-E1C72E02308E}" presName="vertThree" presStyleCnt="0"/>
      <dgm:spPr/>
    </dgm:pt>
    <dgm:pt modelId="{E19D2AB9-D464-4637-98E7-5247D896544D}" type="pres">
      <dgm:prSet presAssocID="{08ECAA30-DD6D-4631-941F-E1C72E02308E}" presName="txThree" presStyleLbl="node3" presStyleIdx="6" presStyleCnt="8">
        <dgm:presLayoutVars>
          <dgm:chPref val="3"/>
        </dgm:presLayoutVars>
      </dgm:prSet>
      <dgm:spPr/>
    </dgm:pt>
    <dgm:pt modelId="{9B9CC63E-4FC7-4BA7-A7B7-999DFFCAB5E1}" type="pres">
      <dgm:prSet presAssocID="{08ECAA30-DD6D-4631-941F-E1C72E02308E}" presName="horzThree" presStyleCnt="0"/>
      <dgm:spPr/>
    </dgm:pt>
    <dgm:pt modelId="{F32430AD-5D42-4568-8746-69BFC9B476B9}" type="pres">
      <dgm:prSet presAssocID="{E82C3582-6CE1-4AD4-9433-0D03EBEA6D08}" presName="sibSpaceThree" presStyleCnt="0"/>
      <dgm:spPr/>
    </dgm:pt>
    <dgm:pt modelId="{744F9F4A-4E63-4D02-82F5-05CCA09B0CF8}" type="pres">
      <dgm:prSet presAssocID="{AB361839-3D55-412E-B58D-F9F7BE9BA144}" presName="vertThree" presStyleCnt="0"/>
      <dgm:spPr/>
    </dgm:pt>
    <dgm:pt modelId="{11C9C070-F585-49B6-BF70-A380D4A60DF5}" type="pres">
      <dgm:prSet presAssocID="{AB361839-3D55-412E-B58D-F9F7BE9BA144}" presName="txThree" presStyleLbl="node3" presStyleIdx="7" presStyleCnt="8">
        <dgm:presLayoutVars>
          <dgm:chPref val="3"/>
        </dgm:presLayoutVars>
      </dgm:prSet>
      <dgm:spPr/>
    </dgm:pt>
    <dgm:pt modelId="{9CB8B711-F2BC-492A-9F15-0F05819435B9}" type="pres">
      <dgm:prSet presAssocID="{AB361839-3D55-412E-B58D-F9F7BE9BA144}" presName="horzThree" presStyleCnt="0"/>
      <dgm:spPr/>
    </dgm:pt>
  </dgm:ptLst>
  <dgm:cxnLst>
    <dgm:cxn modelId="{CED78C18-3F42-4F1F-92A5-A1EF66DC5D59}" srcId="{A2CE8583-7DB1-4461-B94C-3ED7EC4D3B03}" destId="{6EE3D74C-2C74-4749-B48E-9E4A3EA6B2AF}" srcOrd="3" destOrd="0" parTransId="{6E280520-94FB-452F-A853-136322E4F5E0}" sibTransId="{9354F6FB-F8E1-42A6-B9AE-A227731CF82A}"/>
    <dgm:cxn modelId="{B4D54329-F148-44BA-8A64-EC5C18BCACA5}" type="presOf" srcId="{53AA6F7B-9BEA-4E01-93B7-C770CDF02F63}" destId="{240D7A3F-BF28-456B-AE34-8FBB1D6190FF}" srcOrd="0" destOrd="0" presId="urn:microsoft.com/office/officeart/2005/8/layout/hierarchy4"/>
    <dgm:cxn modelId="{1B81B42B-7380-4FD3-99AF-982A7486B25F}" srcId="{A2CE8583-7DB1-4461-B94C-3ED7EC4D3B03}" destId="{B12A7DDB-2CEF-4AF8-BF62-3B99AE025E96}" srcOrd="5" destOrd="0" parTransId="{6D259C4E-C1CA-4E0A-A818-6449E1C4B91A}" sibTransId="{3C296898-6AEF-4AAC-8CC3-41708A8914AC}"/>
    <dgm:cxn modelId="{3606132D-F393-4429-904C-0BEB89265E31}" srcId="{53AA6F7B-9BEA-4E01-93B7-C770CDF02F63}" destId="{6A08D18D-71A9-42EB-9D57-47B2B1534484}" srcOrd="0" destOrd="0" parTransId="{990D4299-C3BF-459C-AA0C-F32721D172C4}" sibTransId="{AF6ED0DE-2FED-457D-9379-09690EA5FA9B}"/>
    <dgm:cxn modelId="{4FAABC30-C772-4666-BDFC-3BADE1947EF1}" srcId="{A2CE8583-7DB1-4461-B94C-3ED7EC4D3B03}" destId="{4AA11CCF-C769-43D6-AF11-52791EBDBD41}" srcOrd="2" destOrd="0" parTransId="{F03E3126-BFDD-45B4-94D9-A2513E369FE3}" sibTransId="{DB5EA501-E639-4424-BDFE-E91B01229032}"/>
    <dgm:cxn modelId="{F5291C34-7D85-491F-B92E-87B600CDFB1F}" type="presOf" srcId="{AB361839-3D55-412E-B58D-F9F7BE9BA144}" destId="{11C9C070-F585-49B6-BF70-A380D4A60DF5}" srcOrd="0" destOrd="0" presId="urn:microsoft.com/office/officeart/2005/8/layout/hierarchy4"/>
    <dgm:cxn modelId="{D92E1240-0297-4942-96E7-C45363D70A20}" type="presOf" srcId="{A2CE8583-7DB1-4461-B94C-3ED7EC4D3B03}" destId="{44F62BE0-66B3-4273-9CDE-BA50787DDE55}" srcOrd="0" destOrd="0" presId="urn:microsoft.com/office/officeart/2005/8/layout/hierarchy4"/>
    <dgm:cxn modelId="{E2B23262-C682-4F30-A6A7-FB7431F18C08}" srcId="{A2CE8583-7DB1-4461-B94C-3ED7EC4D3B03}" destId="{FBC7CE1F-5CF8-484D-890F-D23E0BD1585C}" srcOrd="0" destOrd="0" parTransId="{698E52B3-3CC5-47DA-AA8A-2BCEEB3D53AB}" sibTransId="{E65FB213-408F-42B2-BE37-9EA3E36AD57E}"/>
    <dgm:cxn modelId="{54D22043-FAFA-471B-AB65-113410F84A7E}" type="presOf" srcId="{AED205E2-FA9C-4253-A035-4E895D1A1FA7}" destId="{ACCCB69A-BECB-485B-BB27-F3FD93F3D8AB}" srcOrd="0" destOrd="0" presId="urn:microsoft.com/office/officeart/2005/8/layout/hierarchy4"/>
    <dgm:cxn modelId="{395EC547-7BDB-4757-822C-EA61107BF08B}" srcId="{A2CE8583-7DB1-4461-B94C-3ED7EC4D3B03}" destId="{AED205E2-FA9C-4253-A035-4E895D1A1FA7}" srcOrd="1" destOrd="0" parTransId="{EEABF48F-B836-4BBA-A888-AAA8FAA6F568}" sibTransId="{D9F7EFB7-7E5C-4360-9C86-BFDB4A9871C0}"/>
    <dgm:cxn modelId="{19D6F24F-3B9C-4C2E-BDB2-CB5AF7A9FF8B}" type="presOf" srcId="{6EE3D74C-2C74-4749-B48E-9E4A3EA6B2AF}" destId="{F55D0853-27AC-4983-A32C-BFE91F0F9CA4}" srcOrd="0" destOrd="0" presId="urn:microsoft.com/office/officeart/2005/8/layout/hierarchy4"/>
    <dgm:cxn modelId="{F9392257-5772-4B9A-8A75-1780A3A0A4F2}" type="presOf" srcId="{6A08D18D-71A9-42EB-9D57-47B2B1534484}" destId="{07287AF7-D43A-4AE8-8E20-416B13CDAEBA}" srcOrd="0" destOrd="0" presId="urn:microsoft.com/office/officeart/2005/8/layout/hierarchy4"/>
    <dgm:cxn modelId="{F4DF7BA5-C4B0-468B-BB92-B20AFBF0BAB6}" srcId="{A2CE8583-7DB1-4461-B94C-3ED7EC4D3B03}" destId="{3732198A-478C-4831-825B-68C704085CD7}" srcOrd="4" destOrd="0" parTransId="{D9E5B75A-BA42-401E-BB5F-50DDF5B7FA99}" sibTransId="{3E514676-891A-438A-8845-AAA1849A8132}"/>
    <dgm:cxn modelId="{EE5F68AD-EF16-401F-A7AE-E75D7016D301}" type="presOf" srcId="{3732198A-478C-4831-825B-68C704085CD7}" destId="{62E1D8E5-98CE-434B-9774-213B514812D0}" srcOrd="0" destOrd="0" presId="urn:microsoft.com/office/officeart/2005/8/layout/hierarchy4"/>
    <dgm:cxn modelId="{242427B9-8F61-46B1-B880-00EE8B342EF3}" srcId="{6A08D18D-71A9-42EB-9D57-47B2B1534484}" destId="{A2CE8583-7DB1-4461-B94C-3ED7EC4D3B03}" srcOrd="0" destOrd="0" parTransId="{38C4EDD4-68BD-4819-9419-E2CB21F528E5}" sibTransId="{7686F927-A38F-4E36-9AE5-116A4B19605E}"/>
    <dgm:cxn modelId="{B540F9E6-5E21-4D79-8495-973A00757B7E}" type="presOf" srcId="{08ECAA30-DD6D-4631-941F-E1C72E02308E}" destId="{E19D2AB9-D464-4637-98E7-5247D896544D}" srcOrd="0" destOrd="0" presId="urn:microsoft.com/office/officeart/2005/8/layout/hierarchy4"/>
    <dgm:cxn modelId="{3561BAE8-2B34-4D79-B7A3-9BA5851EE748}" srcId="{A2CE8583-7DB1-4461-B94C-3ED7EC4D3B03}" destId="{08ECAA30-DD6D-4631-941F-E1C72E02308E}" srcOrd="6" destOrd="0" parTransId="{17CB34FD-CB63-4902-A3CE-EC34389CE6D5}" sibTransId="{E82C3582-6CE1-4AD4-9433-0D03EBEA6D08}"/>
    <dgm:cxn modelId="{8DB2FFEB-3867-49FA-B2E3-77CC4625A528}" type="presOf" srcId="{B12A7DDB-2CEF-4AF8-BF62-3B99AE025E96}" destId="{2A9008CF-58F6-4466-8854-3B34A8CFA299}" srcOrd="0" destOrd="0" presId="urn:microsoft.com/office/officeart/2005/8/layout/hierarchy4"/>
    <dgm:cxn modelId="{405137ED-D7F4-49ED-8F69-04679A3EC89E}" srcId="{A2CE8583-7DB1-4461-B94C-3ED7EC4D3B03}" destId="{AB361839-3D55-412E-B58D-F9F7BE9BA144}" srcOrd="7" destOrd="0" parTransId="{0CB14B0C-A5FC-412E-AD37-AB55B3BBA5CB}" sibTransId="{0188B87C-B2B0-4784-B8F9-D4A134A72C50}"/>
    <dgm:cxn modelId="{C744F9F6-8537-418E-A952-2DF262CEC577}" type="presOf" srcId="{4AA11CCF-C769-43D6-AF11-52791EBDBD41}" destId="{E42B3C7D-B1EE-49C2-948A-8696AFCC382C}" srcOrd="0" destOrd="0" presId="urn:microsoft.com/office/officeart/2005/8/layout/hierarchy4"/>
    <dgm:cxn modelId="{7AA4E6F8-6059-4E61-A99D-8C0FB44B116D}" type="presOf" srcId="{FBC7CE1F-5CF8-484D-890F-D23E0BD1585C}" destId="{569EBDC3-22E0-401C-9206-058F012DAE67}" srcOrd="0" destOrd="0" presId="urn:microsoft.com/office/officeart/2005/8/layout/hierarchy4"/>
    <dgm:cxn modelId="{0A9B0D6D-5F94-490A-B22E-563C6C9A9E78}" type="presParOf" srcId="{240D7A3F-BF28-456B-AE34-8FBB1D6190FF}" destId="{464B1175-01EB-4470-BC99-430466F65EA5}" srcOrd="0" destOrd="0" presId="urn:microsoft.com/office/officeart/2005/8/layout/hierarchy4"/>
    <dgm:cxn modelId="{19C258FA-C576-4256-A259-FD0D073685A3}" type="presParOf" srcId="{464B1175-01EB-4470-BC99-430466F65EA5}" destId="{07287AF7-D43A-4AE8-8E20-416B13CDAEBA}" srcOrd="0" destOrd="0" presId="urn:microsoft.com/office/officeart/2005/8/layout/hierarchy4"/>
    <dgm:cxn modelId="{77074621-9C1E-4AE1-A76B-4B5F89059A45}" type="presParOf" srcId="{464B1175-01EB-4470-BC99-430466F65EA5}" destId="{36A67DDC-654F-46EC-B1C4-23C717285BEB}" srcOrd="1" destOrd="0" presId="urn:microsoft.com/office/officeart/2005/8/layout/hierarchy4"/>
    <dgm:cxn modelId="{F72040CC-4747-4BFB-9940-CA3F66BD7840}" type="presParOf" srcId="{464B1175-01EB-4470-BC99-430466F65EA5}" destId="{CD128F9D-F2A7-48F1-9D17-D97FBCAF4720}" srcOrd="2" destOrd="0" presId="urn:microsoft.com/office/officeart/2005/8/layout/hierarchy4"/>
    <dgm:cxn modelId="{29ABBC9C-6EFF-46DC-966B-E15961A926A2}" type="presParOf" srcId="{CD128F9D-F2A7-48F1-9D17-D97FBCAF4720}" destId="{94140E6C-F2DE-436A-B321-71D66307D079}" srcOrd="0" destOrd="0" presId="urn:microsoft.com/office/officeart/2005/8/layout/hierarchy4"/>
    <dgm:cxn modelId="{1930CB3C-4DD3-41DB-AEB4-C8A2AE4A918E}" type="presParOf" srcId="{94140E6C-F2DE-436A-B321-71D66307D079}" destId="{44F62BE0-66B3-4273-9CDE-BA50787DDE55}" srcOrd="0" destOrd="0" presId="urn:microsoft.com/office/officeart/2005/8/layout/hierarchy4"/>
    <dgm:cxn modelId="{CB75F4A4-A153-488C-AF9B-ECC3C338151B}" type="presParOf" srcId="{94140E6C-F2DE-436A-B321-71D66307D079}" destId="{4E7A9BF7-03F7-4145-A5FE-702192E9BCBA}" srcOrd="1" destOrd="0" presId="urn:microsoft.com/office/officeart/2005/8/layout/hierarchy4"/>
    <dgm:cxn modelId="{A13407F0-E847-4574-B590-034411E31FBF}" type="presParOf" srcId="{94140E6C-F2DE-436A-B321-71D66307D079}" destId="{C72F77F5-9675-4B35-BBF0-FE675621677F}" srcOrd="2" destOrd="0" presId="urn:microsoft.com/office/officeart/2005/8/layout/hierarchy4"/>
    <dgm:cxn modelId="{6D8A7373-3CBB-4B80-8983-6CF724D7299B}" type="presParOf" srcId="{C72F77F5-9675-4B35-BBF0-FE675621677F}" destId="{006994F4-8F26-4E13-8765-8E9D569C5048}" srcOrd="0" destOrd="0" presId="urn:microsoft.com/office/officeart/2005/8/layout/hierarchy4"/>
    <dgm:cxn modelId="{3FD99E80-A08A-400C-B4D3-26B080A291A3}" type="presParOf" srcId="{006994F4-8F26-4E13-8765-8E9D569C5048}" destId="{569EBDC3-22E0-401C-9206-058F012DAE67}" srcOrd="0" destOrd="0" presId="urn:microsoft.com/office/officeart/2005/8/layout/hierarchy4"/>
    <dgm:cxn modelId="{DF94B9A6-092A-4A52-9E41-ACBCCB0BD559}" type="presParOf" srcId="{006994F4-8F26-4E13-8765-8E9D569C5048}" destId="{65B9ECAA-5835-48EA-B651-D66B6105C424}" srcOrd="1" destOrd="0" presId="urn:microsoft.com/office/officeart/2005/8/layout/hierarchy4"/>
    <dgm:cxn modelId="{92DC940E-F93F-4CDE-961B-2EFBD02138D9}" type="presParOf" srcId="{C72F77F5-9675-4B35-BBF0-FE675621677F}" destId="{F63FCF07-CF6A-4AF4-9050-BA507713786A}" srcOrd="1" destOrd="0" presId="urn:microsoft.com/office/officeart/2005/8/layout/hierarchy4"/>
    <dgm:cxn modelId="{2179C71A-F52B-460F-8CBF-FB6166D5380B}" type="presParOf" srcId="{C72F77F5-9675-4B35-BBF0-FE675621677F}" destId="{28617A65-5813-43E2-B470-CAAB46719F94}" srcOrd="2" destOrd="0" presId="urn:microsoft.com/office/officeart/2005/8/layout/hierarchy4"/>
    <dgm:cxn modelId="{5D725FDB-0EBD-4F81-AA68-D0CD155EF33C}" type="presParOf" srcId="{28617A65-5813-43E2-B470-CAAB46719F94}" destId="{ACCCB69A-BECB-485B-BB27-F3FD93F3D8AB}" srcOrd="0" destOrd="0" presId="urn:microsoft.com/office/officeart/2005/8/layout/hierarchy4"/>
    <dgm:cxn modelId="{0E06F799-DFC5-4BD1-95CC-4CA51BCE7CFE}" type="presParOf" srcId="{28617A65-5813-43E2-B470-CAAB46719F94}" destId="{89DCC078-60A0-43B8-B066-FF7A46964B31}" srcOrd="1" destOrd="0" presId="urn:microsoft.com/office/officeart/2005/8/layout/hierarchy4"/>
    <dgm:cxn modelId="{F1126F9D-C4E8-4612-B969-3F0F05691F8B}" type="presParOf" srcId="{C72F77F5-9675-4B35-BBF0-FE675621677F}" destId="{1F233D11-DF95-4FE8-8E1D-F89604029463}" srcOrd="3" destOrd="0" presId="urn:microsoft.com/office/officeart/2005/8/layout/hierarchy4"/>
    <dgm:cxn modelId="{10F0E876-66EF-4D36-A3B7-25B7709D7CD8}" type="presParOf" srcId="{C72F77F5-9675-4B35-BBF0-FE675621677F}" destId="{3CAC6FAF-EE5F-46DF-A68D-1F0BE6C7F8CB}" srcOrd="4" destOrd="0" presId="urn:microsoft.com/office/officeart/2005/8/layout/hierarchy4"/>
    <dgm:cxn modelId="{AF46BA5B-9DD3-4A11-92AC-14932907C8DC}" type="presParOf" srcId="{3CAC6FAF-EE5F-46DF-A68D-1F0BE6C7F8CB}" destId="{E42B3C7D-B1EE-49C2-948A-8696AFCC382C}" srcOrd="0" destOrd="0" presId="urn:microsoft.com/office/officeart/2005/8/layout/hierarchy4"/>
    <dgm:cxn modelId="{00B353F8-AF89-400E-A90D-1548D8D11E59}" type="presParOf" srcId="{3CAC6FAF-EE5F-46DF-A68D-1F0BE6C7F8CB}" destId="{0985DF7B-5717-4D8F-B6C1-12771131500E}" srcOrd="1" destOrd="0" presId="urn:microsoft.com/office/officeart/2005/8/layout/hierarchy4"/>
    <dgm:cxn modelId="{51B907CA-EDC8-4FCB-9F9A-688BEACB030B}" type="presParOf" srcId="{C72F77F5-9675-4B35-BBF0-FE675621677F}" destId="{A14E3777-2B0C-4B42-982A-E1751211AAFF}" srcOrd="5" destOrd="0" presId="urn:microsoft.com/office/officeart/2005/8/layout/hierarchy4"/>
    <dgm:cxn modelId="{54E2CB32-D86E-4DAD-A307-CB880673B068}" type="presParOf" srcId="{C72F77F5-9675-4B35-BBF0-FE675621677F}" destId="{F1B98E2A-A71E-4C41-ADD7-3F5EE17C23CA}" srcOrd="6" destOrd="0" presId="urn:microsoft.com/office/officeart/2005/8/layout/hierarchy4"/>
    <dgm:cxn modelId="{192EF5EA-C62B-4D30-8834-7595DA205B86}" type="presParOf" srcId="{F1B98E2A-A71E-4C41-ADD7-3F5EE17C23CA}" destId="{F55D0853-27AC-4983-A32C-BFE91F0F9CA4}" srcOrd="0" destOrd="0" presId="urn:microsoft.com/office/officeart/2005/8/layout/hierarchy4"/>
    <dgm:cxn modelId="{F85D46DD-11F0-4C0E-8861-78CE466D4618}" type="presParOf" srcId="{F1B98E2A-A71E-4C41-ADD7-3F5EE17C23CA}" destId="{72A6358F-654C-4EC2-A909-606328BAA393}" srcOrd="1" destOrd="0" presId="urn:microsoft.com/office/officeart/2005/8/layout/hierarchy4"/>
    <dgm:cxn modelId="{F0D3E7E7-F746-4B02-8652-BDFEDC272722}" type="presParOf" srcId="{C72F77F5-9675-4B35-BBF0-FE675621677F}" destId="{9584C47A-84E8-4829-A229-54D43A057CB7}" srcOrd="7" destOrd="0" presId="urn:microsoft.com/office/officeart/2005/8/layout/hierarchy4"/>
    <dgm:cxn modelId="{60ADD120-B83C-4E32-A260-52678C93DEB9}" type="presParOf" srcId="{C72F77F5-9675-4B35-BBF0-FE675621677F}" destId="{534CB51D-540B-4BFF-A26F-DBA8C2FDAB7D}" srcOrd="8" destOrd="0" presId="urn:microsoft.com/office/officeart/2005/8/layout/hierarchy4"/>
    <dgm:cxn modelId="{F70A21E4-5D68-4D09-82A8-85FD8BCA623C}" type="presParOf" srcId="{534CB51D-540B-4BFF-A26F-DBA8C2FDAB7D}" destId="{62E1D8E5-98CE-434B-9774-213B514812D0}" srcOrd="0" destOrd="0" presId="urn:microsoft.com/office/officeart/2005/8/layout/hierarchy4"/>
    <dgm:cxn modelId="{0AD2493F-A9E8-4A30-A4E8-89AE6737190C}" type="presParOf" srcId="{534CB51D-540B-4BFF-A26F-DBA8C2FDAB7D}" destId="{C09B1CE3-A8B1-4C39-956F-79B6DEA2F357}" srcOrd="1" destOrd="0" presId="urn:microsoft.com/office/officeart/2005/8/layout/hierarchy4"/>
    <dgm:cxn modelId="{693FFEE3-D4BB-45BE-99F3-063929C454A8}" type="presParOf" srcId="{C72F77F5-9675-4B35-BBF0-FE675621677F}" destId="{5814F594-BED2-433C-999D-C14BEC1565F1}" srcOrd="9" destOrd="0" presId="urn:microsoft.com/office/officeart/2005/8/layout/hierarchy4"/>
    <dgm:cxn modelId="{36296C8D-482C-4BCB-BCBF-BB9D245DAB01}" type="presParOf" srcId="{C72F77F5-9675-4B35-BBF0-FE675621677F}" destId="{6C8318B0-7138-4ADA-B874-E2FBDCEB4B8C}" srcOrd="10" destOrd="0" presId="urn:microsoft.com/office/officeart/2005/8/layout/hierarchy4"/>
    <dgm:cxn modelId="{8EB12F1D-9CCB-46D5-B6F5-6BA8181A4790}" type="presParOf" srcId="{6C8318B0-7138-4ADA-B874-E2FBDCEB4B8C}" destId="{2A9008CF-58F6-4466-8854-3B34A8CFA299}" srcOrd="0" destOrd="0" presId="urn:microsoft.com/office/officeart/2005/8/layout/hierarchy4"/>
    <dgm:cxn modelId="{E649C66A-52DA-4E8B-B68F-F9EB3925F88E}" type="presParOf" srcId="{6C8318B0-7138-4ADA-B874-E2FBDCEB4B8C}" destId="{C63DEC7E-C193-4A5B-BD66-C29D30083BAB}" srcOrd="1" destOrd="0" presId="urn:microsoft.com/office/officeart/2005/8/layout/hierarchy4"/>
    <dgm:cxn modelId="{4A3403CF-26A2-4318-992A-AFC756D1CF37}" type="presParOf" srcId="{C72F77F5-9675-4B35-BBF0-FE675621677F}" destId="{E67B1F47-F7E4-4441-BE6B-038DBD237C5C}" srcOrd="11" destOrd="0" presId="urn:microsoft.com/office/officeart/2005/8/layout/hierarchy4"/>
    <dgm:cxn modelId="{21CD5040-D060-467B-861A-0AF365CDA84E}" type="presParOf" srcId="{C72F77F5-9675-4B35-BBF0-FE675621677F}" destId="{DC35A2F3-AB33-4683-BF4E-F11E4D306358}" srcOrd="12" destOrd="0" presId="urn:microsoft.com/office/officeart/2005/8/layout/hierarchy4"/>
    <dgm:cxn modelId="{CC97F1BA-189B-4B73-B394-0CA7DC20D557}" type="presParOf" srcId="{DC35A2F3-AB33-4683-BF4E-F11E4D306358}" destId="{E19D2AB9-D464-4637-98E7-5247D896544D}" srcOrd="0" destOrd="0" presId="urn:microsoft.com/office/officeart/2005/8/layout/hierarchy4"/>
    <dgm:cxn modelId="{E16012A1-F806-4296-B6E9-D65A6864A5BA}" type="presParOf" srcId="{DC35A2F3-AB33-4683-BF4E-F11E4D306358}" destId="{9B9CC63E-4FC7-4BA7-A7B7-999DFFCAB5E1}" srcOrd="1" destOrd="0" presId="urn:microsoft.com/office/officeart/2005/8/layout/hierarchy4"/>
    <dgm:cxn modelId="{A798A32B-3254-487E-8D81-4C507E7E6E23}" type="presParOf" srcId="{C72F77F5-9675-4B35-BBF0-FE675621677F}" destId="{F32430AD-5D42-4568-8746-69BFC9B476B9}" srcOrd="13" destOrd="0" presId="urn:microsoft.com/office/officeart/2005/8/layout/hierarchy4"/>
    <dgm:cxn modelId="{5466C69E-2254-4FB3-BAEB-07BE8E64467D}" type="presParOf" srcId="{C72F77F5-9675-4B35-BBF0-FE675621677F}" destId="{744F9F4A-4E63-4D02-82F5-05CCA09B0CF8}" srcOrd="14" destOrd="0" presId="urn:microsoft.com/office/officeart/2005/8/layout/hierarchy4"/>
    <dgm:cxn modelId="{C3EE4729-64E9-4AA9-8EB2-5826576D08B6}" type="presParOf" srcId="{744F9F4A-4E63-4D02-82F5-05CCA09B0CF8}" destId="{11C9C070-F585-49B6-BF70-A380D4A60DF5}" srcOrd="0" destOrd="0" presId="urn:microsoft.com/office/officeart/2005/8/layout/hierarchy4"/>
    <dgm:cxn modelId="{56A4C387-882B-4785-878E-D9D6285A860F}" type="presParOf" srcId="{744F9F4A-4E63-4D02-82F5-05CCA09B0CF8}" destId="{9CB8B711-F2BC-492A-9F15-0F05819435B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812F48F-5F2D-4BB5-8D5F-FA3CAA505441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F382699-2235-4C0F-A380-D102409AB0C2}">
      <dgm:prSet phldrT="[Text]"/>
      <dgm:spPr/>
      <dgm:t>
        <a:bodyPr/>
        <a:lstStyle/>
        <a:p>
          <a:r>
            <a:rPr lang="en-US"/>
            <a:t>Filesystem</a:t>
          </a:r>
        </a:p>
      </dgm:t>
    </dgm:pt>
    <dgm:pt modelId="{890A492D-234E-4578-AABB-243132C64B78}" type="parTrans" cxnId="{D83DC456-DC39-4B50-BD59-2969EF656349}">
      <dgm:prSet/>
      <dgm:spPr/>
      <dgm:t>
        <a:bodyPr/>
        <a:lstStyle/>
        <a:p>
          <a:endParaRPr lang="en-US"/>
        </a:p>
      </dgm:t>
    </dgm:pt>
    <dgm:pt modelId="{C079F117-A3C6-49D9-A7D2-83561BF12C99}" type="sibTrans" cxnId="{D83DC456-DC39-4B50-BD59-2969EF656349}">
      <dgm:prSet/>
      <dgm:spPr/>
      <dgm:t>
        <a:bodyPr/>
        <a:lstStyle/>
        <a:p>
          <a:endParaRPr lang="en-US"/>
        </a:p>
      </dgm:t>
    </dgm:pt>
    <dgm:pt modelId="{580B40B7-15C6-4B3C-934B-E4917F7536F7}">
      <dgm:prSet phldrT="[Text]"/>
      <dgm:spPr/>
      <dgm:t>
        <a:bodyPr/>
        <a:lstStyle/>
        <a:p>
          <a:r>
            <a:rPr lang="en-US"/>
            <a:t>Quotas</a:t>
          </a:r>
        </a:p>
      </dgm:t>
    </dgm:pt>
    <dgm:pt modelId="{6EEF336D-E7BC-4DD6-AD58-EE603AAFFE8F}" type="parTrans" cxnId="{3847C808-53CB-4A86-8041-82E55E8EB5AC}">
      <dgm:prSet/>
      <dgm:spPr/>
      <dgm:t>
        <a:bodyPr/>
        <a:lstStyle/>
        <a:p>
          <a:endParaRPr lang="en-US"/>
        </a:p>
      </dgm:t>
    </dgm:pt>
    <dgm:pt modelId="{8ED0A216-79F7-482E-AD45-7E2E4095F592}" type="sibTrans" cxnId="{3847C808-53CB-4A86-8041-82E55E8EB5AC}">
      <dgm:prSet/>
      <dgm:spPr/>
      <dgm:t>
        <a:bodyPr/>
        <a:lstStyle/>
        <a:p>
          <a:endParaRPr lang="en-US"/>
        </a:p>
      </dgm:t>
    </dgm:pt>
    <dgm:pt modelId="{EE51ACDF-1BE0-4808-AC39-2835641B5CA8}">
      <dgm:prSet phldrT="[Text]"/>
      <dgm:spPr/>
      <dgm:t>
        <a:bodyPr/>
        <a:lstStyle/>
        <a:p>
          <a:r>
            <a:rPr lang="en-US"/>
            <a:t>Logical</a:t>
          </a:r>
        </a:p>
      </dgm:t>
    </dgm:pt>
    <dgm:pt modelId="{EEDB3D0D-B621-4C12-96CD-84E8D3BA6C5F}" type="parTrans" cxnId="{8BCFDA14-F3A3-4279-AC6D-BABBB63596C7}">
      <dgm:prSet/>
      <dgm:spPr/>
      <dgm:t>
        <a:bodyPr/>
        <a:lstStyle/>
        <a:p>
          <a:endParaRPr lang="en-US"/>
        </a:p>
      </dgm:t>
    </dgm:pt>
    <dgm:pt modelId="{3942387D-D078-4769-8BBE-EE507D573AD9}" type="sibTrans" cxnId="{8BCFDA14-F3A3-4279-AC6D-BABBB63596C7}">
      <dgm:prSet/>
      <dgm:spPr/>
      <dgm:t>
        <a:bodyPr/>
        <a:lstStyle/>
        <a:p>
          <a:endParaRPr lang="en-US"/>
        </a:p>
      </dgm:t>
    </dgm:pt>
    <dgm:pt modelId="{0C25985E-636F-493A-9D83-CD5F824FCA9B}">
      <dgm:prSet phldrT="[Text]"/>
      <dgm:spPr/>
      <dgm:t>
        <a:bodyPr/>
        <a:lstStyle/>
        <a:p>
          <a:r>
            <a:rPr lang="en-US"/>
            <a:t>Volume management</a:t>
          </a:r>
        </a:p>
      </dgm:t>
    </dgm:pt>
    <dgm:pt modelId="{50C5D6D8-A3C7-4422-A7D5-F62B7BB121B8}" type="parTrans" cxnId="{0D8DF623-4A3B-481A-85ED-707988C828E4}">
      <dgm:prSet/>
      <dgm:spPr/>
      <dgm:t>
        <a:bodyPr/>
        <a:lstStyle/>
        <a:p>
          <a:endParaRPr lang="en-US"/>
        </a:p>
      </dgm:t>
    </dgm:pt>
    <dgm:pt modelId="{04C06426-2399-49D1-97E1-FF8E4D6A4574}" type="sibTrans" cxnId="{0D8DF623-4A3B-481A-85ED-707988C828E4}">
      <dgm:prSet/>
      <dgm:spPr/>
      <dgm:t>
        <a:bodyPr/>
        <a:lstStyle/>
        <a:p>
          <a:endParaRPr lang="en-US"/>
        </a:p>
      </dgm:t>
    </dgm:pt>
    <dgm:pt modelId="{D62D0FDC-9D50-4BCB-B190-898746E05AE4}">
      <dgm:prSet phldrT="[Text]"/>
      <dgm:spPr/>
      <dgm:t>
        <a:bodyPr/>
        <a:lstStyle/>
        <a:p>
          <a:r>
            <a:rPr lang="en-US"/>
            <a:t>Physical</a:t>
          </a:r>
        </a:p>
      </dgm:t>
    </dgm:pt>
    <dgm:pt modelId="{1D8B2C56-CD8C-4D70-8A4C-162F94BD678A}" type="parTrans" cxnId="{8C6E9F30-6F60-4705-8F1E-6A1CC3CBA70B}">
      <dgm:prSet/>
      <dgm:spPr/>
      <dgm:t>
        <a:bodyPr/>
        <a:lstStyle/>
        <a:p>
          <a:endParaRPr lang="en-US"/>
        </a:p>
      </dgm:t>
    </dgm:pt>
    <dgm:pt modelId="{DEA81666-D7D6-4348-96DC-501ACA1C3870}" type="sibTrans" cxnId="{8C6E9F30-6F60-4705-8F1E-6A1CC3CBA70B}">
      <dgm:prSet/>
      <dgm:spPr/>
      <dgm:t>
        <a:bodyPr/>
        <a:lstStyle/>
        <a:p>
          <a:endParaRPr lang="en-US"/>
        </a:p>
      </dgm:t>
    </dgm:pt>
    <dgm:pt modelId="{81089215-207B-4E4E-9A98-B906FD6E4928}">
      <dgm:prSet phldrT="[Text]"/>
      <dgm:spPr/>
      <dgm:t>
        <a:bodyPr/>
        <a:lstStyle/>
        <a:p>
          <a:r>
            <a:rPr lang="en-US"/>
            <a:t>Data redundancy</a:t>
          </a:r>
        </a:p>
      </dgm:t>
    </dgm:pt>
    <dgm:pt modelId="{20DAB2C7-9F32-46BD-B030-F67DBCBCEAB8}" type="parTrans" cxnId="{0801D42C-AB61-473F-9FAE-A351824A68F5}">
      <dgm:prSet/>
      <dgm:spPr/>
      <dgm:t>
        <a:bodyPr/>
        <a:lstStyle/>
        <a:p>
          <a:endParaRPr lang="en-US"/>
        </a:p>
      </dgm:t>
    </dgm:pt>
    <dgm:pt modelId="{B9FC442D-41A8-4471-B4D6-AF6106230874}" type="sibTrans" cxnId="{0801D42C-AB61-473F-9FAE-A351824A68F5}">
      <dgm:prSet/>
      <dgm:spPr/>
      <dgm:t>
        <a:bodyPr/>
        <a:lstStyle/>
        <a:p>
          <a:endParaRPr lang="en-US"/>
        </a:p>
      </dgm:t>
    </dgm:pt>
    <dgm:pt modelId="{19AA5150-4480-4462-9F8D-4C6A9CA6850E}">
      <dgm:prSet phldrT="[Text]"/>
      <dgm:spPr/>
      <dgm:t>
        <a:bodyPr/>
        <a:lstStyle/>
        <a:p>
          <a:r>
            <a:rPr lang="en-US"/>
            <a:t>Performance</a:t>
          </a:r>
        </a:p>
      </dgm:t>
    </dgm:pt>
    <dgm:pt modelId="{549FDFF5-B3BD-4A3A-920B-F211E3C7F2E8}" type="parTrans" cxnId="{371CAF90-B7E4-4948-B35C-AB788C8EBEDE}">
      <dgm:prSet/>
      <dgm:spPr/>
      <dgm:t>
        <a:bodyPr/>
        <a:lstStyle/>
        <a:p>
          <a:endParaRPr lang="en-US"/>
        </a:p>
      </dgm:t>
    </dgm:pt>
    <dgm:pt modelId="{4173938E-0682-4EC9-9802-5507CADA3744}" type="sibTrans" cxnId="{371CAF90-B7E4-4948-B35C-AB788C8EBEDE}">
      <dgm:prSet/>
      <dgm:spPr/>
      <dgm:t>
        <a:bodyPr/>
        <a:lstStyle/>
        <a:p>
          <a:endParaRPr lang="en-US"/>
        </a:p>
      </dgm:t>
    </dgm:pt>
    <dgm:pt modelId="{F531169B-C599-435A-916D-AACCEE57BEAC}">
      <dgm:prSet phldrT="[Text]"/>
      <dgm:spPr/>
      <dgm:t>
        <a:bodyPr/>
        <a:lstStyle/>
        <a:p>
          <a:r>
            <a:rPr lang="en-US"/>
            <a:t>Integrity</a:t>
          </a:r>
        </a:p>
      </dgm:t>
    </dgm:pt>
    <dgm:pt modelId="{636174FE-0C7A-4A29-A0B9-F7B98BDD7CF9}" type="parTrans" cxnId="{A001397D-67A7-4C94-8722-3238DA76BA31}">
      <dgm:prSet/>
      <dgm:spPr/>
      <dgm:t>
        <a:bodyPr/>
        <a:lstStyle/>
        <a:p>
          <a:endParaRPr lang="en-US"/>
        </a:p>
      </dgm:t>
    </dgm:pt>
    <dgm:pt modelId="{6B853603-FDF7-4C15-8590-FF3302EE6154}" type="sibTrans" cxnId="{A001397D-67A7-4C94-8722-3238DA76BA31}">
      <dgm:prSet/>
      <dgm:spPr/>
      <dgm:t>
        <a:bodyPr/>
        <a:lstStyle/>
        <a:p>
          <a:endParaRPr lang="en-US"/>
        </a:p>
      </dgm:t>
    </dgm:pt>
    <dgm:pt modelId="{A8E527F4-F061-4311-B567-BF523848CEFE}">
      <dgm:prSet/>
      <dgm:spPr/>
      <dgm:t>
        <a:bodyPr/>
        <a:lstStyle/>
        <a:p>
          <a:endParaRPr lang="en-US"/>
        </a:p>
      </dgm:t>
    </dgm:pt>
    <dgm:pt modelId="{A58AF692-F7EE-43E4-BF7C-0ACAD75280C6}" type="parTrans" cxnId="{60A472D4-6B7D-4385-B9F5-8EEB83D743B6}">
      <dgm:prSet/>
      <dgm:spPr/>
      <dgm:t>
        <a:bodyPr/>
        <a:lstStyle/>
        <a:p>
          <a:endParaRPr lang="en-US"/>
        </a:p>
      </dgm:t>
    </dgm:pt>
    <dgm:pt modelId="{8219D474-1561-4B19-AE0C-DC801ADD2802}" type="sibTrans" cxnId="{60A472D4-6B7D-4385-B9F5-8EEB83D743B6}">
      <dgm:prSet/>
      <dgm:spPr/>
      <dgm:t>
        <a:bodyPr/>
        <a:lstStyle/>
        <a:p>
          <a:endParaRPr lang="en-US"/>
        </a:p>
      </dgm:t>
    </dgm:pt>
    <dgm:pt modelId="{D6F6421A-6E7E-4374-8D36-2A53FF5906B2}">
      <dgm:prSet/>
      <dgm:spPr/>
      <dgm:t>
        <a:bodyPr/>
        <a:lstStyle/>
        <a:p>
          <a:r>
            <a:rPr lang="en-US" dirty="0"/>
            <a:t>One more thing</a:t>
          </a:r>
        </a:p>
      </dgm:t>
    </dgm:pt>
    <dgm:pt modelId="{E3283DC9-47A1-4759-B968-F849B91ED4F8}" type="parTrans" cxnId="{63713930-9759-459B-B2C7-A22C2AC14F99}">
      <dgm:prSet/>
      <dgm:spPr/>
      <dgm:t>
        <a:bodyPr/>
        <a:lstStyle/>
        <a:p>
          <a:endParaRPr lang="en-US"/>
        </a:p>
      </dgm:t>
    </dgm:pt>
    <dgm:pt modelId="{23326410-01D7-4685-A098-E325F46A6D84}" type="sibTrans" cxnId="{63713930-9759-459B-B2C7-A22C2AC14F99}">
      <dgm:prSet/>
      <dgm:spPr/>
      <dgm:t>
        <a:bodyPr/>
        <a:lstStyle/>
        <a:p>
          <a:endParaRPr lang="en-US"/>
        </a:p>
      </dgm:t>
    </dgm:pt>
    <dgm:pt modelId="{897DDC2E-7619-4046-A3FF-00E277438087}" type="pres">
      <dgm:prSet presAssocID="{1812F48F-5F2D-4BB5-8D5F-FA3CAA505441}" presName="linearFlow" presStyleCnt="0">
        <dgm:presLayoutVars>
          <dgm:dir/>
          <dgm:animLvl val="lvl"/>
          <dgm:resizeHandles val="exact"/>
        </dgm:presLayoutVars>
      </dgm:prSet>
      <dgm:spPr/>
    </dgm:pt>
    <dgm:pt modelId="{CBA6F234-F810-4E50-BE60-BFF74493E95F}" type="pres">
      <dgm:prSet presAssocID="{4F382699-2235-4C0F-A380-D102409AB0C2}" presName="composite" presStyleCnt="0"/>
      <dgm:spPr/>
    </dgm:pt>
    <dgm:pt modelId="{B2B61D42-6CF3-4E2D-A57B-21869094C432}" type="pres">
      <dgm:prSet presAssocID="{4F382699-2235-4C0F-A380-D102409AB0C2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A9621F2D-2909-4A73-A7E0-62971FEC5674}" type="pres">
      <dgm:prSet presAssocID="{4F382699-2235-4C0F-A380-D102409AB0C2}" presName="descendantText" presStyleLbl="alignAcc1" presStyleIdx="0" presStyleCnt="4">
        <dgm:presLayoutVars>
          <dgm:bulletEnabled val="1"/>
        </dgm:presLayoutVars>
      </dgm:prSet>
      <dgm:spPr/>
    </dgm:pt>
    <dgm:pt modelId="{5378F950-B826-4F9C-B708-1A6B8C055873}" type="pres">
      <dgm:prSet presAssocID="{C079F117-A3C6-49D9-A7D2-83561BF12C99}" presName="sp" presStyleCnt="0"/>
      <dgm:spPr/>
    </dgm:pt>
    <dgm:pt modelId="{9332A110-187D-4A5A-8569-77A49C7C1C0B}" type="pres">
      <dgm:prSet presAssocID="{EE51ACDF-1BE0-4808-AC39-2835641B5CA8}" presName="composite" presStyleCnt="0"/>
      <dgm:spPr/>
    </dgm:pt>
    <dgm:pt modelId="{42934882-0DA0-4EF5-93F2-14E6FB6A05A4}" type="pres">
      <dgm:prSet presAssocID="{EE51ACDF-1BE0-4808-AC39-2835641B5CA8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F31E211B-9EB1-4C21-B1E6-FD1F8FDAF964}" type="pres">
      <dgm:prSet presAssocID="{EE51ACDF-1BE0-4808-AC39-2835641B5CA8}" presName="descendantText" presStyleLbl="alignAcc1" presStyleIdx="1" presStyleCnt="4">
        <dgm:presLayoutVars>
          <dgm:bulletEnabled val="1"/>
        </dgm:presLayoutVars>
      </dgm:prSet>
      <dgm:spPr/>
    </dgm:pt>
    <dgm:pt modelId="{4B73382B-C529-498B-A26E-4B625115F8E8}" type="pres">
      <dgm:prSet presAssocID="{3942387D-D078-4769-8BBE-EE507D573AD9}" presName="sp" presStyleCnt="0"/>
      <dgm:spPr/>
    </dgm:pt>
    <dgm:pt modelId="{9331EA5C-BE38-4476-9068-96DADDB9D153}" type="pres">
      <dgm:prSet presAssocID="{D62D0FDC-9D50-4BCB-B190-898746E05AE4}" presName="composite" presStyleCnt="0"/>
      <dgm:spPr/>
    </dgm:pt>
    <dgm:pt modelId="{32F7E059-ACF5-4113-AFDB-82F0EAD46A01}" type="pres">
      <dgm:prSet presAssocID="{D62D0FDC-9D50-4BCB-B190-898746E05AE4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1968320A-CDC9-42AB-93F6-77FB21098CD6}" type="pres">
      <dgm:prSet presAssocID="{D62D0FDC-9D50-4BCB-B190-898746E05AE4}" presName="descendantText" presStyleLbl="alignAcc1" presStyleIdx="2" presStyleCnt="4">
        <dgm:presLayoutVars>
          <dgm:bulletEnabled val="1"/>
        </dgm:presLayoutVars>
      </dgm:prSet>
      <dgm:spPr/>
    </dgm:pt>
    <dgm:pt modelId="{226FAB32-9967-4566-B1B3-7C6B4DAD5ED3}" type="pres">
      <dgm:prSet presAssocID="{DEA81666-D7D6-4348-96DC-501ACA1C3870}" presName="sp" presStyleCnt="0"/>
      <dgm:spPr/>
    </dgm:pt>
    <dgm:pt modelId="{84AD380F-2598-450A-9B21-19F4F19F1580}" type="pres">
      <dgm:prSet presAssocID="{A8E527F4-F061-4311-B567-BF523848CEFE}" presName="composite" presStyleCnt="0"/>
      <dgm:spPr/>
    </dgm:pt>
    <dgm:pt modelId="{195D773F-168F-44CA-B704-CE02431228A7}" type="pres">
      <dgm:prSet presAssocID="{A8E527F4-F061-4311-B567-BF523848CEFE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A5EC5805-A3FC-42A0-B44D-BD2698D43073}" type="pres">
      <dgm:prSet presAssocID="{A8E527F4-F061-4311-B567-BF523848CEFE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3847C808-53CB-4A86-8041-82E55E8EB5AC}" srcId="{4F382699-2235-4C0F-A380-D102409AB0C2}" destId="{580B40B7-15C6-4B3C-934B-E4917F7536F7}" srcOrd="0" destOrd="0" parTransId="{6EEF336D-E7BC-4DD6-AD58-EE603AAFFE8F}" sibTransId="{8ED0A216-79F7-482E-AD45-7E2E4095F592}"/>
    <dgm:cxn modelId="{8BCFDA14-F3A3-4279-AC6D-BABBB63596C7}" srcId="{1812F48F-5F2D-4BB5-8D5F-FA3CAA505441}" destId="{EE51ACDF-1BE0-4808-AC39-2835641B5CA8}" srcOrd="1" destOrd="0" parTransId="{EEDB3D0D-B621-4C12-96CD-84E8D3BA6C5F}" sibTransId="{3942387D-D078-4769-8BBE-EE507D573AD9}"/>
    <dgm:cxn modelId="{0D8DF623-4A3B-481A-85ED-707988C828E4}" srcId="{EE51ACDF-1BE0-4808-AC39-2835641B5CA8}" destId="{0C25985E-636F-493A-9D83-CD5F824FCA9B}" srcOrd="0" destOrd="0" parTransId="{50C5D6D8-A3C7-4422-A7D5-F62B7BB121B8}" sibTransId="{04C06426-2399-49D1-97E1-FF8E4D6A4574}"/>
    <dgm:cxn modelId="{0801D42C-AB61-473F-9FAE-A351824A68F5}" srcId="{D62D0FDC-9D50-4BCB-B190-898746E05AE4}" destId="{81089215-207B-4E4E-9A98-B906FD6E4928}" srcOrd="0" destOrd="0" parTransId="{20DAB2C7-9F32-46BD-B030-F67DBCBCEAB8}" sibTransId="{B9FC442D-41A8-4471-B4D6-AF6106230874}"/>
    <dgm:cxn modelId="{63713930-9759-459B-B2C7-A22C2AC14F99}" srcId="{A8E527F4-F061-4311-B567-BF523848CEFE}" destId="{D6F6421A-6E7E-4374-8D36-2A53FF5906B2}" srcOrd="0" destOrd="0" parTransId="{E3283DC9-47A1-4759-B968-F849B91ED4F8}" sibTransId="{23326410-01D7-4685-A098-E325F46A6D84}"/>
    <dgm:cxn modelId="{8C6E9F30-6F60-4705-8F1E-6A1CC3CBA70B}" srcId="{1812F48F-5F2D-4BB5-8D5F-FA3CAA505441}" destId="{D62D0FDC-9D50-4BCB-B190-898746E05AE4}" srcOrd="2" destOrd="0" parTransId="{1D8B2C56-CD8C-4D70-8A4C-162F94BD678A}" sibTransId="{DEA81666-D7D6-4348-96DC-501ACA1C3870}"/>
    <dgm:cxn modelId="{02CE045C-53AF-4FAA-AD23-1A0A1E532426}" type="presOf" srcId="{D62D0FDC-9D50-4BCB-B190-898746E05AE4}" destId="{32F7E059-ACF5-4113-AFDB-82F0EAD46A01}" srcOrd="0" destOrd="0" presId="urn:microsoft.com/office/officeart/2005/8/layout/chevron2"/>
    <dgm:cxn modelId="{1F143E6B-029C-402F-86F8-477469B57389}" type="presOf" srcId="{EE51ACDF-1BE0-4808-AC39-2835641B5CA8}" destId="{42934882-0DA0-4EF5-93F2-14E6FB6A05A4}" srcOrd="0" destOrd="0" presId="urn:microsoft.com/office/officeart/2005/8/layout/chevron2"/>
    <dgm:cxn modelId="{C0281B4E-49E2-45F6-A923-51E84484D221}" type="presOf" srcId="{580B40B7-15C6-4B3C-934B-E4917F7536F7}" destId="{A9621F2D-2909-4A73-A7E0-62971FEC5674}" srcOrd="0" destOrd="0" presId="urn:microsoft.com/office/officeart/2005/8/layout/chevron2"/>
    <dgm:cxn modelId="{D83DC456-DC39-4B50-BD59-2969EF656349}" srcId="{1812F48F-5F2D-4BB5-8D5F-FA3CAA505441}" destId="{4F382699-2235-4C0F-A380-D102409AB0C2}" srcOrd="0" destOrd="0" parTransId="{890A492D-234E-4578-AABB-243132C64B78}" sibTransId="{C079F117-A3C6-49D9-A7D2-83561BF12C99}"/>
    <dgm:cxn modelId="{A001397D-67A7-4C94-8722-3238DA76BA31}" srcId="{4F382699-2235-4C0F-A380-D102409AB0C2}" destId="{F531169B-C599-435A-916D-AACCEE57BEAC}" srcOrd="1" destOrd="0" parTransId="{636174FE-0C7A-4A29-A0B9-F7B98BDD7CF9}" sibTransId="{6B853603-FDF7-4C15-8590-FF3302EE6154}"/>
    <dgm:cxn modelId="{371CAF90-B7E4-4948-B35C-AB788C8EBEDE}" srcId="{D62D0FDC-9D50-4BCB-B190-898746E05AE4}" destId="{19AA5150-4480-4462-9F8D-4C6A9CA6850E}" srcOrd="1" destOrd="0" parTransId="{549FDFF5-B3BD-4A3A-920B-F211E3C7F2E8}" sibTransId="{4173938E-0682-4EC9-9802-5507CADA3744}"/>
    <dgm:cxn modelId="{6A4ED1B3-487A-4C33-9C90-888DD56AEFB2}" type="presOf" srcId="{D6F6421A-6E7E-4374-8D36-2A53FF5906B2}" destId="{A5EC5805-A3FC-42A0-B44D-BD2698D43073}" srcOrd="0" destOrd="0" presId="urn:microsoft.com/office/officeart/2005/8/layout/chevron2"/>
    <dgm:cxn modelId="{0D806EC7-3690-4B69-8662-CC73FC3FCB3F}" type="presOf" srcId="{F531169B-C599-435A-916D-AACCEE57BEAC}" destId="{A9621F2D-2909-4A73-A7E0-62971FEC5674}" srcOrd="0" destOrd="1" presId="urn:microsoft.com/office/officeart/2005/8/layout/chevron2"/>
    <dgm:cxn modelId="{5CB8FCC9-2960-4D32-88EF-CE17A85784CA}" type="presOf" srcId="{4F382699-2235-4C0F-A380-D102409AB0C2}" destId="{B2B61D42-6CF3-4E2D-A57B-21869094C432}" srcOrd="0" destOrd="0" presId="urn:microsoft.com/office/officeart/2005/8/layout/chevron2"/>
    <dgm:cxn modelId="{00A250CB-8D04-43F2-B5FF-3AC9A3463F27}" type="presOf" srcId="{0C25985E-636F-493A-9D83-CD5F824FCA9B}" destId="{F31E211B-9EB1-4C21-B1E6-FD1F8FDAF964}" srcOrd="0" destOrd="0" presId="urn:microsoft.com/office/officeart/2005/8/layout/chevron2"/>
    <dgm:cxn modelId="{60A472D4-6B7D-4385-B9F5-8EEB83D743B6}" srcId="{1812F48F-5F2D-4BB5-8D5F-FA3CAA505441}" destId="{A8E527F4-F061-4311-B567-BF523848CEFE}" srcOrd="3" destOrd="0" parTransId="{A58AF692-F7EE-43E4-BF7C-0ACAD75280C6}" sibTransId="{8219D474-1561-4B19-AE0C-DC801ADD2802}"/>
    <dgm:cxn modelId="{AD8486D4-6D1A-4733-911B-48A6004B963F}" type="presOf" srcId="{19AA5150-4480-4462-9F8D-4C6A9CA6850E}" destId="{1968320A-CDC9-42AB-93F6-77FB21098CD6}" srcOrd="0" destOrd="1" presId="urn:microsoft.com/office/officeart/2005/8/layout/chevron2"/>
    <dgm:cxn modelId="{706EE8D4-A71A-491F-BBAA-5FBCA892D60E}" type="presOf" srcId="{81089215-207B-4E4E-9A98-B906FD6E4928}" destId="{1968320A-CDC9-42AB-93F6-77FB21098CD6}" srcOrd="0" destOrd="0" presId="urn:microsoft.com/office/officeart/2005/8/layout/chevron2"/>
    <dgm:cxn modelId="{F54C05E5-FE14-4C83-9E47-06C4E86E8A11}" type="presOf" srcId="{1812F48F-5F2D-4BB5-8D5F-FA3CAA505441}" destId="{897DDC2E-7619-4046-A3FF-00E277438087}" srcOrd="0" destOrd="0" presId="urn:microsoft.com/office/officeart/2005/8/layout/chevron2"/>
    <dgm:cxn modelId="{C15529F8-37FE-4EB6-BA67-353F10A49A15}" type="presOf" srcId="{A8E527F4-F061-4311-B567-BF523848CEFE}" destId="{195D773F-168F-44CA-B704-CE02431228A7}" srcOrd="0" destOrd="0" presId="urn:microsoft.com/office/officeart/2005/8/layout/chevron2"/>
    <dgm:cxn modelId="{0F5CE7A6-4A71-40A9-8B0C-4E1F119AFBB5}" type="presParOf" srcId="{897DDC2E-7619-4046-A3FF-00E277438087}" destId="{CBA6F234-F810-4E50-BE60-BFF74493E95F}" srcOrd="0" destOrd="0" presId="urn:microsoft.com/office/officeart/2005/8/layout/chevron2"/>
    <dgm:cxn modelId="{2AD3460D-992D-457F-95F8-E5536A352587}" type="presParOf" srcId="{CBA6F234-F810-4E50-BE60-BFF74493E95F}" destId="{B2B61D42-6CF3-4E2D-A57B-21869094C432}" srcOrd="0" destOrd="0" presId="urn:microsoft.com/office/officeart/2005/8/layout/chevron2"/>
    <dgm:cxn modelId="{D006FC7D-6758-4DD2-B8AB-280D2261C328}" type="presParOf" srcId="{CBA6F234-F810-4E50-BE60-BFF74493E95F}" destId="{A9621F2D-2909-4A73-A7E0-62971FEC5674}" srcOrd="1" destOrd="0" presId="urn:microsoft.com/office/officeart/2005/8/layout/chevron2"/>
    <dgm:cxn modelId="{C5C7877C-D744-4C6D-8C48-3679520C0B19}" type="presParOf" srcId="{897DDC2E-7619-4046-A3FF-00E277438087}" destId="{5378F950-B826-4F9C-B708-1A6B8C055873}" srcOrd="1" destOrd="0" presId="urn:microsoft.com/office/officeart/2005/8/layout/chevron2"/>
    <dgm:cxn modelId="{A969B221-1697-4639-9D4C-080BA3933B19}" type="presParOf" srcId="{897DDC2E-7619-4046-A3FF-00E277438087}" destId="{9332A110-187D-4A5A-8569-77A49C7C1C0B}" srcOrd="2" destOrd="0" presId="urn:microsoft.com/office/officeart/2005/8/layout/chevron2"/>
    <dgm:cxn modelId="{0415BB4A-F5A7-4E9D-995E-B47061B25E96}" type="presParOf" srcId="{9332A110-187D-4A5A-8569-77A49C7C1C0B}" destId="{42934882-0DA0-4EF5-93F2-14E6FB6A05A4}" srcOrd="0" destOrd="0" presId="urn:microsoft.com/office/officeart/2005/8/layout/chevron2"/>
    <dgm:cxn modelId="{43FAB510-9407-454F-AC4B-130CEF1B0658}" type="presParOf" srcId="{9332A110-187D-4A5A-8569-77A49C7C1C0B}" destId="{F31E211B-9EB1-4C21-B1E6-FD1F8FDAF964}" srcOrd="1" destOrd="0" presId="urn:microsoft.com/office/officeart/2005/8/layout/chevron2"/>
    <dgm:cxn modelId="{CD33DC97-5FA6-4966-87F1-116534741989}" type="presParOf" srcId="{897DDC2E-7619-4046-A3FF-00E277438087}" destId="{4B73382B-C529-498B-A26E-4B625115F8E8}" srcOrd="3" destOrd="0" presId="urn:microsoft.com/office/officeart/2005/8/layout/chevron2"/>
    <dgm:cxn modelId="{18A8042D-2CFC-47CC-A263-E473DE8F730B}" type="presParOf" srcId="{897DDC2E-7619-4046-A3FF-00E277438087}" destId="{9331EA5C-BE38-4476-9068-96DADDB9D153}" srcOrd="4" destOrd="0" presId="urn:microsoft.com/office/officeart/2005/8/layout/chevron2"/>
    <dgm:cxn modelId="{D4352EB3-85CB-4CCF-8311-EE2EB86E9B98}" type="presParOf" srcId="{9331EA5C-BE38-4476-9068-96DADDB9D153}" destId="{32F7E059-ACF5-4113-AFDB-82F0EAD46A01}" srcOrd="0" destOrd="0" presId="urn:microsoft.com/office/officeart/2005/8/layout/chevron2"/>
    <dgm:cxn modelId="{A8F5F0D1-89E3-40D4-8AB9-3034E35577A2}" type="presParOf" srcId="{9331EA5C-BE38-4476-9068-96DADDB9D153}" destId="{1968320A-CDC9-42AB-93F6-77FB21098CD6}" srcOrd="1" destOrd="0" presId="urn:microsoft.com/office/officeart/2005/8/layout/chevron2"/>
    <dgm:cxn modelId="{F4B95A0A-4B54-424C-A8E6-AB60EBF71B0D}" type="presParOf" srcId="{897DDC2E-7619-4046-A3FF-00E277438087}" destId="{226FAB32-9967-4566-B1B3-7C6B4DAD5ED3}" srcOrd="5" destOrd="0" presId="urn:microsoft.com/office/officeart/2005/8/layout/chevron2"/>
    <dgm:cxn modelId="{79F2C86A-2CED-46CA-88B9-5FEFA8BD1518}" type="presParOf" srcId="{897DDC2E-7619-4046-A3FF-00E277438087}" destId="{84AD380F-2598-450A-9B21-19F4F19F1580}" srcOrd="6" destOrd="0" presId="urn:microsoft.com/office/officeart/2005/8/layout/chevron2"/>
    <dgm:cxn modelId="{F7505CB0-6EE2-4886-8744-DB34B5FDFE2E}" type="presParOf" srcId="{84AD380F-2598-450A-9B21-19F4F19F1580}" destId="{195D773F-168F-44CA-B704-CE02431228A7}" srcOrd="0" destOrd="0" presId="urn:microsoft.com/office/officeart/2005/8/layout/chevron2"/>
    <dgm:cxn modelId="{1ACC6691-9D5F-48C5-B107-51A73A7683E9}" type="presParOf" srcId="{84AD380F-2598-450A-9B21-19F4F19F1580}" destId="{A5EC5805-A3FC-42A0-B44D-BD2698D4307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D92266A-B9CB-432B-8188-DA2220E0B2BC}" type="doc">
      <dgm:prSet loTypeId="urn:microsoft.com/office/officeart/2011/layout/CircleProcess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BEE84AFA-6983-4270-BD27-A2503598BF3B}">
      <dgm:prSet phldrT="[Text]"/>
      <dgm:spPr/>
      <dgm:t>
        <a:bodyPr/>
        <a:lstStyle/>
        <a:p>
          <a:r>
            <a:rPr lang="en-US" dirty="0"/>
            <a:t>Take snapshots</a:t>
          </a:r>
        </a:p>
        <a:p>
          <a:r>
            <a:rPr lang="en-US" dirty="0"/>
            <a:t>(</a:t>
          </a:r>
          <a:r>
            <a:rPr lang="en-US" dirty="0" err="1"/>
            <a:t>CoW</a:t>
          </a:r>
          <a:r>
            <a:rPr lang="en-US" dirty="0"/>
            <a:t>)</a:t>
          </a:r>
        </a:p>
      </dgm:t>
    </dgm:pt>
    <dgm:pt modelId="{3E4AD3F1-A538-406E-85AB-3C33DE40A862}" type="parTrans" cxnId="{CA13F2B6-1106-4388-957D-05A271571B70}">
      <dgm:prSet/>
      <dgm:spPr/>
      <dgm:t>
        <a:bodyPr/>
        <a:lstStyle/>
        <a:p>
          <a:endParaRPr lang="en-US"/>
        </a:p>
      </dgm:t>
    </dgm:pt>
    <dgm:pt modelId="{F32DBB09-2BF1-4A42-830B-D67E4FF1E7C7}" type="sibTrans" cxnId="{CA13F2B6-1106-4388-957D-05A271571B70}">
      <dgm:prSet/>
      <dgm:spPr/>
      <dgm:t>
        <a:bodyPr/>
        <a:lstStyle/>
        <a:p>
          <a:endParaRPr lang="en-US"/>
        </a:p>
      </dgm:t>
    </dgm:pt>
    <dgm:pt modelId="{AA2A4DD3-62E5-4D0B-A9B4-7EEACDEF9287}">
      <dgm:prSet phldrT="[Text]"/>
      <dgm:spPr/>
      <dgm:t>
        <a:bodyPr/>
        <a:lstStyle/>
        <a:p>
          <a:r>
            <a:rPr lang="en-US"/>
            <a:t>Transfer to backup host</a:t>
          </a:r>
        </a:p>
      </dgm:t>
    </dgm:pt>
    <dgm:pt modelId="{87BB6C87-7E64-4783-BF56-2224BFC6E3DA}" type="parTrans" cxnId="{1B0E5834-481D-483B-B496-CBED96A51BCA}">
      <dgm:prSet/>
      <dgm:spPr/>
      <dgm:t>
        <a:bodyPr/>
        <a:lstStyle/>
        <a:p>
          <a:endParaRPr lang="en-US"/>
        </a:p>
      </dgm:t>
    </dgm:pt>
    <dgm:pt modelId="{D1DEEBC1-8809-446C-A1F0-5A8D97D149E8}" type="sibTrans" cxnId="{1B0E5834-481D-483B-B496-CBED96A51BCA}">
      <dgm:prSet/>
      <dgm:spPr/>
      <dgm:t>
        <a:bodyPr/>
        <a:lstStyle/>
        <a:p>
          <a:endParaRPr lang="en-US"/>
        </a:p>
      </dgm:t>
    </dgm:pt>
    <dgm:pt modelId="{E2019E6B-222F-4F29-B71F-D88C4007DE37}">
      <dgm:prSet phldrT="[Text]"/>
      <dgm:spPr/>
      <dgm:t>
        <a:bodyPr/>
        <a:lstStyle/>
        <a:p>
          <a:r>
            <a:rPr lang="en-US"/>
            <a:t>In case of emergency</a:t>
          </a:r>
        </a:p>
      </dgm:t>
    </dgm:pt>
    <dgm:pt modelId="{23F655D4-2A1D-4BD1-8A67-2F85D01BDED3}" type="parTrans" cxnId="{2811E851-A689-4DA7-8735-4E08AD9DFBC7}">
      <dgm:prSet/>
      <dgm:spPr/>
      <dgm:t>
        <a:bodyPr/>
        <a:lstStyle/>
        <a:p>
          <a:endParaRPr lang="en-US"/>
        </a:p>
      </dgm:t>
    </dgm:pt>
    <dgm:pt modelId="{607E686A-5BC7-4F5C-ACDE-A35524425461}" type="sibTrans" cxnId="{2811E851-A689-4DA7-8735-4E08AD9DFBC7}">
      <dgm:prSet/>
      <dgm:spPr/>
      <dgm:t>
        <a:bodyPr/>
        <a:lstStyle/>
        <a:p>
          <a:endParaRPr lang="en-US"/>
        </a:p>
      </dgm:t>
    </dgm:pt>
    <dgm:pt modelId="{29792B01-3806-4192-A722-FC9F96DEED30}">
      <dgm:prSet phldrT="[Text]"/>
      <dgm:spPr/>
      <dgm:t>
        <a:bodyPr/>
        <a:lstStyle/>
        <a:p>
          <a:r>
            <a:rPr lang="en-US" sz="3400"/>
            <a:t>Transfer back to LXD host</a:t>
          </a:r>
        </a:p>
      </dgm:t>
    </dgm:pt>
    <dgm:pt modelId="{BE278684-C2DA-4E22-A25E-B37884A49445}" type="parTrans" cxnId="{0664A4F9-8BF7-4AF9-A331-8C4479E73D1F}">
      <dgm:prSet/>
      <dgm:spPr/>
      <dgm:t>
        <a:bodyPr/>
        <a:lstStyle/>
        <a:p>
          <a:endParaRPr lang="en-US"/>
        </a:p>
      </dgm:t>
    </dgm:pt>
    <dgm:pt modelId="{667BF22B-B368-45E7-B8B7-91A3AA5A7BF2}" type="sibTrans" cxnId="{0664A4F9-8BF7-4AF9-A331-8C4479E73D1F}">
      <dgm:prSet/>
      <dgm:spPr/>
      <dgm:t>
        <a:bodyPr/>
        <a:lstStyle/>
        <a:p>
          <a:endParaRPr lang="en-US"/>
        </a:p>
      </dgm:t>
    </dgm:pt>
    <dgm:pt modelId="{21607E55-DED0-4406-8B53-C76C0A2E4A3D}">
      <dgm:prSet phldrT="[Text]"/>
      <dgm:spPr/>
      <dgm:t>
        <a:bodyPr/>
        <a:lstStyle/>
        <a:p>
          <a:r>
            <a:rPr lang="en-US"/>
            <a:t>Restore container </a:t>
          </a:r>
        </a:p>
      </dgm:t>
    </dgm:pt>
    <dgm:pt modelId="{3FD65444-F82C-4233-82A4-DC3B12BC83B9}" type="parTrans" cxnId="{5A6887D1-5941-4D1A-B82C-DEAE821930F0}">
      <dgm:prSet/>
      <dgm:spPr/>
      <dgm:t>
        <a:bodyPr/>
        <a:lstStyle/>
        <a:p>
          <a:endParaRPr lang="en-US"/>
        </a:p>
      </dgm:t>
    </dgm:pt>
    <dgm:pt modelId="{297A6F86-DAB7-43D6-A881-EE8A6CB7D106}" type="sibTrans" cxnId="{5A6887D1-5941-4D1A-B82C-DEAE821930F0}">
      <dgm:prSet/>
      <dgm:spPr/>
      <dgm:t>
        <a:bodyPr/>
        <a:lstStyle/>
        <a:p>
          <a:endParaRPr lang="en-US"/>
        </a:p>
      </dgm:t>
    </dgm:pt>
    <dgm:pt modelId="{4124469C-7F48-4892-BB48-9C0A858BE201}" type="pres">
      <dgm:prSet presAssocID="{8D92266A-B9CB-432B-8188-DA2220E0B2BC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61ED7944-E284-4051-A113-E7A55629D596}" type="pres">
      <dgm:prSet presAssocID="{21607E55-DED0-4406-8B53-C76C0A2E4A3D}" presName="Accent5" presStyleCnt="0"/>
      <dgm:spPr/>
    </dgm:pt>
    <dgm:pt modelId="{6C0C48A7-B6E7-46B5-85A4-FAB316E2A4DA}" type="pres">
      <dgm:prSet presAssocID="{21607E55-DED0-4406-8B53-C76C0A2E4A3D}" presName="Accent" presStyleLbl="node1" presStyleIdx="0" presStyleCnt="5"/>
      <dgm:spPr/>
    </dgm:pt>
    <dgm:pt modelId="{C8DDA52A-18D4-41A0-AB2B-BEBE2776469C}" type="pres">
      <dgm:prSet presAssocID="{21607E55-DED0-4406-8B53-C76C0A2E4A3D}" presName="ParentBackground5" presStyleCnt="0"/>
      <dgm:spPr/>
    </dgm:pt>
    <dgm:pt modelId="{97329F3D-CAE5-45DE-87BE-A8E0499080C6}" type="pres">
      <dgm:prSet presAssocID="{21607E55-DED0-4406-8B53-C76C0A2E4A3D}" presName="ParentBackground" presStyleLbl="fgAcc1" presStyleIdx="0" presStyleCnt="5"/>
      <dgm:spPr/>
    </dgm:pt>
    <dgm:pt modelId="{5D7A901E-1495-4085-B4F6-CEEB45269090}" type="pres">
      <dgm:prSet presAssocID="{21607E55-DED0-4406-8B53-C76C0A2E4A3D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39132A01-C562-440A-AF1C-1CCF9289EEBC}" type="pres">
      <dgm:prSet presAssocID="{29792B01-3806-4192-A722-FC9F96DEED30}" presName="Accent4" presStyleCnt="0"/>
      <dgm:spPr/>
    </dgm:pt>
    <dgm:pt modelId="{BB08DE86-182D-4F5C-A0DA-18341ED17832}" type="pres">
      <dgm:prSet presAssocID="{29792B01-3806-4192-A722-FC9F96DEED30}" presName="Accent" presStyleLbl="node1" presStyleIdx="1" presStyleCnt="5"/>
      <dgm:spPr/>
    </dgm:pt>
    <dgm:pt modelId="{CF67A739-B6E8-42E0-A24E-9845142352C2}" type="pres">
      <dgm:prSet presAssocID="{29792B01-3806-4192-A722-FC9F96DEED30}" presName="ParentBackground4" presStyleCnt="0"/>
      <dgm:spPr/>
    </dgm:pt>
    <dgm:pt modelId="{9F48867A-C73D-4637-917A-A71E104D5464}" type="pres">
      <dgm:prSet presAssocID="{29792B01-3806-4192-A722-FC9F96DEED30}" presName="ParentBackground" presStyleLbl="fgAcc1" presStyleIdx="1" presStyleCnt="5"/>
      <dgm:spPr/>
    </dgm:pt>
    <dgm:pt modelId="{E971E023-1AEA-430B-85E8-CD2E0CA1425D}" type="pres">
      <dgm:prSet presAssocID="{29792B01-3806-4192-A722-FC9F96DEED30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CECAECF3-1666-4E10-9E40-738E3A803863}" type="pres">
      <dgm:prSet presAssocID="{E2019E6B-222F-4F29-B71F-D88C4007DE37}" presName="Accent3" presStyleCnt="0"/>
      <dgm:spPr/>
    </dgm:pt>
    <dgm:pt modelId="{B9F81E15-06F9-4936-8D59-0D402D703EA2}" type="pres">
      <dgm:prSet presAssocID="{E2019E6B-222F-4F29-B71F-D88C4007DE37}" presName="Accent" presStyleLbl="node1" presStyleIdx="2" presStyleCnt="5"/>
      <dgm:spPr/>
    </dgm:pt>
    <dgm:pt modelId="{95425C09-3B2C-4BB9-966E-D831BA99C8C6}" type="pres">
      <dgm:prSet presAssocID="{E2019E6B-222F-4F29-B71F-D88C4007DE37}" presName="ParentBackground3" presStyleCnt="0"/>
      <dgm:spPr/>
    </dgm:pt>
    <dgm:pt modelId="{B45C4640-7867-4EBF-BE7C-2906373B3B24}" type="pres">
      <dgm:prSet presAssocID="{E2019E6B-222F-4F29-B71F-D88C4007DE37}" presName="ParentBackground" presStyleLbl="fgAcc1" presStyleIdx="2" presStyleCnt="5"/>
      <dgm:spPr/>
    </dgm:pt>
    <dgm:pt modelId="{AAFB913E-DBF4-4D42-8B28-506C95D9A098}" type="pres">
      <dgm:prSet presAssocID="{E2019E6B-222F-4F29-B71F-D88C4007DE3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661C0DDC-7105-4681-AC39-F6617E09B4BA}" type="pres">
      <dgm:prSet presAssocID="{AA2A4DD3-62E5-4D0B-A9B4-7EEACDEF9287}" presName="Accent2" presStyleCnt="0"/>
      <dgm:spPr/>
    </dgm:pt>
    <dgm:pt modelId="{18CC65A0-E8F5-44D8-BCD8-F6E5F9C53C6E}" type="pres">
      <dgm:prSet presAssocID="{AA2A4DD3-62E5-4D0B-A9B4-7EEACDEF9287}" presName="Accent" presStyleLbl="node1" presStyleIdx="3" presStyleCnt="5"/>
      <dgm:spPr/>
    </dgm:pt>
    <dgm:pt modelId="{F701CA2A-E0DE-46EB-A390-EC057DB2369A}" type="pres">
      <dgm:prSet presAssocID="{AA2A4DD3-62E5-4D0B-A9B4-7EEACDEF9287}" presName="ParentBackground2" presStyleCnt="0"/>
      <dgm:spPr/>
    </dgm:pt>
    <dgm:pt modelId="{0FCA135C-0290-4124-B135-14B4A8B41505}" type="pres">
      <dgm:prSet presAssocID="{AA2A4DD3-62E5-4D0B-A9B4-7EEACDEF9287}" presName="ParentBackground" presStyleLbl="fgAcc1" presStyleIdx="3" presStyleCnt="5"/>
      <dgm:spPr/>
    </dgm:pt>
    <dgm:pt modelId="{D73F9C7B-19AC-49D8-BA26-AEE20CEA8832}" type="pres">
      <dgm:prSet presAssocID="{AA2A4DD3-62E5-4D0B-A9B4-7EEACDEF9287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BB19A4B-2AB0-4C17-9081-1484BA4302AF}" type="pres">
      <dgm:prSet presAssocID="{BEE84AFA-6983-4270-BD27-A2503598BF3B}" presName="Accent1" presStyleCnt="0"/>
      <dgm:spPr/>
    </dgm:pt>
    <dgm:pt modelId="{A228080C-FD1D-45BB-9E19-E811CE8DE67F}" type="pres">
      <dgm:prSet presAssocID="{BEE84AFA-6983-4270-BD27-A2503598BF3B}" presName="Accent" presStyleLbl="node1" presStyleIdx="4" presStyleCnt="5"/>
      <dgm:spPr/>
    </dgm:pt>
    <dgm:pt modelId="{DC0FE60F-7E08-4D89-B9A4-90C2CFBA270B}" type="pres">
      <dgm:prSet presAssocID="{BEE84AFA-6983-4270-BD27-A2503598BF3B}" presName="ParentBackground1" presStyleCnt="0"/>
      <dgm:spPr/>
    </dgm:pt>
    <dgm:pt modelId="{7111365A-5957-41D0-B021-FC01DCEF4D6F}" type="pres">
      <dgm:prSet presAssocID="{BEE84AFA-6983-4270-BD27-A2503598BF3B}" presName="ParentBackground" presStyleLbl="fgAcc1" presStyleIdx="4" presStyleCnt="5"/>
      <dgm:spPr/>
    </dgm:pt>
    <dgm:pt modelId="{7C69022D-2EC1-465B-9E35-AF8BEE6B03AD}" type="pres">
      <dgm:prSet presAssocID="{BEE84AFA-6983-4270-BD27-A2503598BF3B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ABA93733-FD3F-449C-B372-3BEAA4C076A3}" type="presOf" srcId="{E2019E6B-222F-4F29-B71F-D88C4007DE37}" destId="{B45C4640-7867-4EBF-BE7C-2906373B3B24}" srcOrd="0" destOrd="0" presId="urn:microsoft.com/office/officeart/2011/layout/CircleProcess"/>
    <dgm:cxn modelId="{1B0E5834-481D-483B-B496-CBED96A51BCA}" srcId="{8D92266A-B9CB-432B-8188-DA2220E0B2BC}" destId="{AA2A4DD3-62E5-4D0B-A9B4-7EEACDEF9287}" srcOrd="1" destOrd="0" parTransId="{87BB6C87-7E64-4783-BF56-2224BFC6E3DA}" sibTransId="{D1DEEBC1-8809-446C-A1F0-5A8D97D149E8}"/>
    <dgm:cxn modelId="{88FB715F-7443-4BE1-9299-19155E7F3A7B}" type="presOf" srcId="{21607E55-DED0-4406-8B53-C76C0A2E4A3D}" destId="{5D7A901E-1495-4085-B4F6-CEEB45269090}" srcOrd="1" destOrd="0" presId="urn:microsoft.com/office/officeart/2011/layout/CircleProcess"/>
    <dgm:cxn modelId="{02B55167-E749-410A-B59C-261FEE44D285}" type="presOf" srcId="{8D92266A-B9CB-432B-8188-DA2220E0B2BC}" destId="{4124469C-7F48-4892-BB48-9C0A858BE201}" srcOrd="0" destOrd="0" presId="urn:microsoft.com/office/officeart/2011/layout/CircleProcess"/>
    <dgm:cxn modelId="{67630868-549C-4BDB-BB25-4ADF902495EB}" type="presOf" srcId="{E2019E6B-222F-4F29-B71F-D88C4007DE37}" destId="{AAFB913E-DBF4-4D42-8B28-506C95D9A098}" srcOrd="1" destOrd="0" presId="urn:microsoft.com/office/officeart/2011/layout/CircleProcess"/>
    <dgm:cxn modelId="{D1F7E36C-612C-4BFC-BDFD-A2C7AE92314F}" type="presOf" srcId="{AA2A4DD3-62E5-4D0B-A9B4-7EEACDEF9287}" destId="{D73F9C7B-19AC-49D8-BA26-AEE20CEA8832}" srcOrd="1" destOrd="0" presId="urn:microsoft.com/office/officeart/2011/layout/CircleProcess"/>
    <dgm:cxn modelId="{11BA294E-8F88-45B3-ACC7-9C31E4D45507}" type="presOf" srcId="{29792B01-3806-4192-A722-FC9F96DEED30}" destId="{E971E023-1AEA-430B-85E8-CD2E0CA1425D}" srcOrd="1" destOrd="0" presId="urn:microsoft.com/office/officeart/2011/layout/CircleProcess"/>
    <dgm:cxn modelId="{2811E851-A689-4DA7-8735-4E08AD9DFBC7}" srcId="{8D92266A-B9CB-432B-8188-DA2220E0B2BC}" destId="{E2019E6B-222F-4F29-B71F-D88C4007DE37}" srcOrd="2" destOrd="0" parTransId="{23F655D4-2A1D-4BD1-8A67-2F85D01BDED3}" sibTransId="{607E686A-5BC7-4F5C-ACDE-A35524425461}"/>
    <dgm:cxn modelId="{00D9697C-EDE0-453E-A141-3950E5ED57A0}" type="presOf" srcId="{AA2A4DD3-62E5-4D0B-A9B4-7EEACDEF9287}" destId="{0FCA135C-0290-4124-B135-14B4A8B41505}" srcOrd="0" destOrd="0" presId="urn:microsoft.com/office/officeart/2011/layout/CircleProcess"/>
    <dgm:cxn modelId="{A7EEF880-2DA3-468C-9EEA-0F2DA1A5E326}" type="presOf" srcId="{BEE84AFA-6983-4270-BD27-A2503598BF3B}" destId="{7111365A-5957-41D0-B021-FC01DCEF4D6F}" srcOrd="0" destOrd="0" presId="urn:microsoft.com/office/officeart/2011/layout/CircleProcess"/>
    <dgm:cxn modelId="{ED13508A-1326-43CB-978F-C1DDB9ED6662}" type="presOf" srcId="{BEE84AFA-6983-4270-BD27-A2503598BF3B}" destId="{7C69022D-2EC1-465B-9E35-AF8BEE6B03AD}" srcOrd="1" destOrd="0" presId="urn:microsoft.com/office/officeart/2011/layout/CircleProcess"/>
    <dgm:cxn modelId="{E2FFEC95-7245-444F-B424-DC648055DCE1}" type="presOf" srcId="{21607E55-DED0-4406-8B53-C76C0A2E4A3D}" destId="{97329F3D-CAE5-45DE-87BE-A8E0499080C6}" srcOrd="0" destOrd="0" presId="urn:microsoft.com/office/officeart/2011/layout/CircleProcess"/>
    <dgm:cxn modelId="{CA13F2B6-1106-4388-957D-05A271571B70}" srcId="{8D92266A-B9CB-432B-8188-DA2220E0B2BC}" destId="{BEE84AFA-6983-4270-BD27-A2503598BF3B}" srcOrd="0" destOrd="0" parTransId="{3E4AD3F1-A538-406E-85AB-3C33DE40A862}" sibTransId="{F32DBB09-2BF1-4A42-830B-D67E4FF1E7C7}"/>
    <dgm:cxn modelId="{D51FA2C1-F416-4F01-B7DB-611822FEB2A6}" type="presOf" srcId="{29792B01-3806-4192-A722-FC9F96DEED30}" destId="{9F48867A-C73D-4637-917A-A71E104D5464}" srcOrd="0" destOrd="0" presId="urn:microsoft.com/office/officeart/2011/layout/CircleProcess"/>
    <dgm:cxn modelId="{5A6887D1-5941-4D1A-B82C-DEAE821930F0}" srcId="{8D92266A-B9CB-432B-8188-DA2220E0B2BC}" destId="{21607E55-DED0-4406-8B53-C76C0A2E4A3D}" srcOrd="4" destOrd="0" parTransId="{3FD65444-F82C-4233-82A4-DC3B12BC83B9}" sibTransId="{297A6F86-DAB7-43D6-A881-EE8A6CB7D106}"/>
    <dgm:cxn modelId="{0664A4F9-8BF7-4AF9-A331-8C4479E73D1F}" srcId="{8D92266A-B9CB-432B-8188-DA2220E0B2BC}" destId="{29792B01-3806-4192-A722-FC9F96DEED30}" srcOrd="3" destOrd="0" parTransId="{BE278684-C2DA-4E22-A25E-B37884A49445}" sibTransId="{667BF22B-B368-45E7-B8B7-91A3AA5A7BF2}"/>
    <dgm:cxn modelId="{0DF64E47-78FC-4CA2-8B51-F9BCEDB0CDB6}" type="presParOf" srcId="{4124469C-7F48-4892-BB48-9C0A858BE201}" destId="{61ED7944-E284-4051-A113-E7A55629D596}" srcOrd="0" destOrd="0" presId="urn:microsoft.com/office/officeart/2011/layout/CircleProcess"/>
    <dgm:cxn modelId="{738DB207-2695-4EA4-8A52-13B9656762A2}" type="presParOf" srcId="{61ED7944-E284-4051-A113-E7A55629D596}" destId="{6C0C48A7-B6E7-46B5-85A4-FAB316E2A4DA}" srcOrd="0" destOrd="0" presId="urn:microsoft.com/office/officeart/2011/layout/CircleProcess"/>
    <dgm:cxn modelId="{948D840B-EA3B-4160-865E-C3D4D394D9B8}" type="presParOf" srcId="{4124469C-7F48-4892-BB48-9C0A858BE201}" destId="{C8DDA52A-18D4-41A0-AB2B-BEBE2776469C}" srcOrd="1" destOrd="0" presId="urn:microsoft.com/office/officeart/2011/layout/CircleProcess"/>
    <dgm:cxn modelId="{39F17116-B90A-49FD-8CA5-810F37166BF6}" type="presParOf" srcId="{C8DDA52A-18D4-41A0-AB2B-BEBE2776469C}" destId="{97329F3D-CAE5-45DE-87BE-A8E0499080C6}" srcOrd="0" destOrd="0" presId="urn:microsoft.com/office/officeart/2011/layout/CircleProcess"/>
    <dgm:cxn modelId="{BCB9AF56-0177-4FF9-B076-F98382A82DE7}" type="presParOf" srcId="{4124469C-7F48-4892-BB48-9C0A858BE201}" destId="{5D7A901E-1495-4085-B4F6-CEEB45269090}" srcOrd="2" destOrd="0" presId="urn:microsoft.com/office/officeart/2011/layout/CircleProcess"/>
    <dgm:cxn modelId="{72FEAAF7-C7DF-47E0-B534-A1BC3FB6EA6D}" type="presParOf" srcId="{4124469C-7F48-4892-BB48-9C0A858BE201}" destId="{39132A01-C562-440A-AF1C-1CCF9289EEBC}" srcOrd="3" destOrd="0" presId="urn:microsoft.com/office/officeart/2011/layout/CircleProcess"/>
    <dgm:cxn modelId="{13A23704-E9A3-4F67-8F65-A80B639E7034}" type="presParOf" srcId="{39132A01-C562-440A-AF1C-1CCF9289EEBC}" destId="{BB08DE86-182D-4F5C-A0DA-18341ED17832}" srcOrd="0" destOrd="0" presId="urn:microsoft.com/office/officeart/2011/layout/CircleProcess"/>
    <dgm:cxn modelId="{B2CCC2D4-B972-4965-83ED-FAAD04673560}" type="presParOf" srcId="{4124469C-7F48-4892-BB48-9C0A858BE201}" destId="{CF67A739-B6E8-42E0-A24E-9845142352C2}" srcOrd="4" destOrd="0" presId="urn:microsoft.com/office/officeart/2011/layout/CircleProcess"/>
    <dgm:cxn modelId="{CB29F6F4-F8A2-417F-804F-8B18CFDFD590}" type="presParOf" srcId="{CF67A739-B6E8-42E0-A24E-9845142352C2}" destId="{9F48867A-C73D-4637-917A-A71E104D5464}" srcOrd="0" destOrd="0" presId="urn:microsoft.com/office/officeart/2011/layout/CircleProcess"/>
    <dgm:cxn modelId="{22DCC863-7F52-4AFC-99B6-063B33B03E60}" type="presParOf" srcId="{4124469C-7F48-4892-BB48-9C0A858BE201}" destId="{E971E023-1AEA-430B-85E8-CD2E0CA1425D}" srcOrd="5" destOrd="0" presId="urn:microsoft.com/office/officeart/2011/layout/CircleProcess"/>
    <dgm:cxn modelId="{355B5123-5494-4700-821F-0E00D0E3BF1D}" type="presParOf" srcId="{4124469C-7F48-4892-BB48-9C0A858BE201}" destId="{CECAECF3-1666-4E10-9E40-738E3A803863}" srcOrd="6" destOrd="0" presId="urn:microsoft.com/office/officeart/2011/layout/CircleProcess"/>
    <dgm:cxn modelId="{9B1D436F-6FB0-40BA-BC87-ECBFD7634B2C}" type="presParOf" srcId="{CECAECF3-1666-4E10-9E40-738E3A803863}" destId="{B9F81E15-06F9-4936-8D59-0D402D703EA2}" srcOrd="0" destOrd="0" presId="urn:microsoft.com/office/officeart/2011/layout/CircleProcess"/>
    <dgm:cxn modelId="{B4E68306-03CC-4B59-9449-37333F6F6D72}" type="presParOf" srcId="{4124469C-7F48-4892-BB48-9C0A858BE201}" destId="{95425C09-3B2C-4BB9-966E-D831BA99C8C6}" srcOrd="7" destOrd="0" presId="urn:microsoft.com/office/officeart/2011/layout/CircleProcess"/>
    <dgm:cxn modelId="{EFC9E931-1F08-4B40-8C47-0EEDE5D7B423}" type="presParOf" srcId="{95425C09-3B2C-4BB9-966E-D831BA99C8C6}" destId="{B45C4640-7867-4EBF-BE7C-2906373B3B24}" srcOrd="0" destOrd="0" presId="urn:microsoft.com/office/officeart/2011/layout/CircleProcess"/>
    <dgm:cxn modelId="{C1038256-7DA1-4E73-AFD7-F566FD46ED93}" type="presParOf" srcId="{4124469C-7F48-4892-BB48-9C0A858BE201}" destId="{AAFB913E-DBF4-4D42-8B28-506C95D9A098}" srcOrd="8" destOrd="0" presId="urn:microsoft.com/office/officeart/2011/layout/CircleProcess"/>
    <dgm:cxn modelId="{973DA6D8-F266-4B2C-873F-2C2CC49EAC82}" type="presParOf" srcId="{4124469C-7F48-4892-BB48-9C0A858BE201}" destId="{661C0DDC-7105-4681-AC39-F6617E09B4BA}" srcOrd="9" destOrd="0" presId="urn:microsoft.com/office/officeart/2011/layout/CircleProcess"/>
    <dgm:cxn modelId="{985C349A-DE14-4064-A8AD-BE45B03C5B43}" type="presParOf" srcId="{661C0DDC-7105-4681-AC39-F6617E09B4BA}" destId="{18CC65A0-E8F5-44D8-BCD8-F6E5F9C53C6E}" srcOrd="0" destOrd="0" presId="urn:microsoft.com/office/officeart/2011/layout/CircleProcess"/>
    <dgm:cxn modelId="{37813412-A2DA-4D18-80C1-36F08FD5A68A}" type="presParOf" srcId="{4124469C-7F48-4892-BB48-9C0A858BE201}" destId="{F701CA2A-E0DE-46EB-A390-EC057DB2369A}" srcOrd="10" destOrd="0" presId="urn:microsoft.com/office/officeart/2011/layout/CircleProcess"/>
    <dgm:cxn modelId="{1EA92AF7-F037-4674-BE0C-04368F50AD63}" type="presParOf" srcId="{F701CA2A-E0DE-46EB-A390-EC057DB2369A}" destId="{0FCA135C-0290-4124-B135-14B4A8B41505}" srcOrd="0" destOrd="0" presId="urn:microsoft.com/office/officeart/2011/layout/CircleProcess"/>
    <dgm:cxn modelId="{57B1390F-0983-4699-B5FC-C6AC581AE0F1}" type="presParOf" srcId="{4124469C-7F48-4892-BB48-9C0A858BE201}" destId="{D73F9C7B-19AC-49D8-BA26-AEE20CEA8832}" srcOrd="11" destOrd="0" presId="urn:microsoft.com/office/officeart/2011/layout/CircleProcess"/>
    <dgm:cxn modelId="{F8C31C40-A19A-4C6A-AD1B-7BBAE3ED7BAB}" type="presParOf" srcId="{4124469C-7F48-4892-BB48-9C0A858BE201}" destId="{BBB19A4B-2AB0-4C17-9081-1484BA4302AF}" srcOrd="12" destOrd="0" presId="urn:microsoft.com/office/officeart/2011/layout/CircleProcess"/>
    <dgm:cxn modelId="{A671D78D-34F0-4319-B556-139E9D8F20F0}" type="presParOf" srcId="{BBB19A4B-2AB0-4C17-9081-1484BA4302AF}" destId="{A228080C-FD1D-45BB-9E19-E811CE8DE67F}" srcOrd="0" destOrd="0" presId="urn:microsoft.com/office/officeart/2011/layout/CircleProcess"/>
    <dgm:cxn modelId="{3602C1A5-A30D-4BA2-8722-603E95E052DB}" type="presParOf" srcId="{4124469C-7F48-4892-BB48-9C0A858BE201}" destId="{DC0FE60F-7E08-4D89-B9A4-90C2CFBA270B}" srcOrd="13" destOrd="0" presId="urn:microsoft.com/office/officeart/2011/layout/CircleProcess"/>
    <dgm:cxn modelId="{553B2BCA-0090-40F5-9CAA-F24F899D65A6}" type="presParOf" srcId="{DC0FE60F-7E08-4D89-B9A4-90C2CFBA270B}" destId="{7111365A-5957-41D0-B021-FC01DCEF4D6F}" srcOrd="0" destOrd="0" presId="urn:microsoft.com/office/officeart/2011/layout/CircleProcess"/>
    <dgm:cxn modelId="{18FB10C6-2D3E-4F45-A1E4-D2C82C9640FA}" type="presParOf" srcId="{4124469C-7F48-4892-BB48-9C0A858BE201}" destId="{7C69022D-2EC1-465B-9E35-AF8BEE6B03AD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D92266A-B9CB-432B-8188-DA2220E0B2BC}" type="doc">
      <dgm:prSet loTypeId="urn:microsoft.com/office/officeart/2011/layout/CircleProcess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BEE84AFA-6983-4270-BD27-A2503598BF3B}">
      <dgm:prSet phldrT="[Text]"/>
      <dgm:spPr/>
      <dgm:t>
        <a:bodyPr/>
        <a:lstStyle/>
        <a:p>
          <a:r>
            <a:rPr lang="en-US" dirty="0"/>
            <a:t>Take a snapshot</a:t>
          </a:r>
        </a:p>
      </dgm:t>
    </dgm:pt>
    <dgm:pt modelId="{3E4AD3F1-A538-406E-85AB-3C33DE40A862}" type="parTrans" cxnId="{CA13F2B6-1106-4388-957D-05A271571B70}">
      <dgm:prSet/>
      <dgm:spPr/>
      <dgm:t>
        <a:bodyPr/>
        <a:lstStyle/>
        <a:p>
          <a:endParaRPr lang="en-US"/>
        </a:p>
      </dgm:t>
    </dgm:pt>
    <dgm:pt modelId="{F32DBB09-2BF1-4A42-830B-D67E4FF1E7C7}" type="sibTrans" cxnId="{CA13F2B6-1106-4388-957D-05A271571B70}">
      <dgm:prSet/>
      <dgm:spPr/>
      <dgm:t>
        <a:bodyPr/>
        <a:lstStyle/>
        <a:p>
          <a:endParaRPr lang="en-US"/>
        </a:p>
      </dgm:t>
    </dgm:pt>
    <dgm:pt modelId="{AA2A4DD3-62E5-4D0B-A9B4-7EEACDEF9287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87BB6C87-7E64-4783-BF56-2224BFC6E3DA}" type="parTrans" cxnId="{1B0E5834-481D-483B-B496-CBED96A51BCA}">
      <dgm:prSet/>
      <dgm:spPr/>
      <dgm:t>
        <a:bodyPr/>
        <a:lstStyle/>
        <a:p>
          <a:endParaRPr lang="en-US"/>
        </a:p>
      </dgm:t>
    </dgm:pt>
    <dgm:pt modelId="{D1DEEBC1-8809-446C-A1F0-5A8D97D149E8}" type="sibTrans" cxnId="{1B0E5834-481D-483B-B496-CBED96A51BCA}">
      <dgm:prSet/>
      <dgm:spPr/>
      <dgm:t>
        <a:bodyPr/>
        <a:lstStyle/>
        <a:p>
          <a:endParaRPr lang="en-US"/>
        </a:p>
      </dgm:t>
    </dgm:pt>
    <dgm:pt modelId="{4124469C-7F48-4892-BB48-9C0A858BE201}" type="pres">
      <dgm:prSet presAssocID="{8D92266A-B9CB-432B-8188-DA2220E0B2BC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661C0DDC-7105-4681-AC39-F6617E09B4BA}" type="pres">
      <dgm:prSet presAssocID="{AA2A4DD3-62E5-4D0B-A9B4-7EEACDEF9287}" presName="Accent2" presStyleCnt="0"/>
      <dgm:spPr/>
    </dgm:pt>
    <dgm:pt modelId="{18CC65A0-E8F5-44D8-BCD8-F6E5F9C53C6E}" type="pres">
      <dgm:prSet presAssocID="{AA2A4DD3-62E5-4D0B-A9B4-7EEACDEF9287}" presName="Accent" presStyleLbl="node1" presStyleIdx="0" presStyleCnt="2"/>
      <dgm:spPr>
        <a:noFill/>
        <a:ln>
          <a:noFill/>
        </a:ln>
      </dgm:spPr>
    </dgm:pt>
    <dgm:pt modelId="{F701CA2A-E0DE-46EB-A390-EC057DB2369A}" type="pres">
      <dgm:prSet presAssocID="{AA2A4DD3-62E5-4D0B-A9B4-7EEACDEF9287}" presName="ParentBackground2" presStyleCnt="0"/>
      <dgm:spPr/>
    </dgm:pt>
    <dgm:pt modelId="{0FCA135C-0290-4124-B135-14B4A8B41505}" type="pres">
      <dgm:prSet presAssocID="{AA2A4DD3-62E5-4D0B-A9B4-7EEACDEF9287}" presName="ParentBackground" presStyleLbl="fgAcc1" presStyleIdx="0" presStyleCnt="2"/>
      <dgm:spPr/>
    </dgm:pt>
    <dgm:pt modelId="{D73F9C7B-19AC-49D8-BA26-AEE20CEA8832}" type="pres">
      <dgm:prSet presAssocID="{AA2A4DD3-62E5-4D0B-A9B4-7EEACDEF9287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BB19A4B-2AB0-4C17-9081-1484BA4302AF}" type="pres">
      <dgm:prSet presAssocID="{BEE84AFA-6983-4270-BD27-A2503598BF3B}" presName="Accent1" presStyleCnt="0"/>
      <dgm:spPr/>
    </dgm:pt>
    <dgm:pt modelId="{A228080C-FD1D-45BB-9E19-E811CE8DE67F}" type="pres">
      <dgm:prSet presAssocID="{BEE84AFA-6983-4270-BD27-A2503598BF3B}" presName="Accent" presStyleLbl="node1" presStyleIdx="1" presStyleCnt="2"/>
      <dgm:spPr/>
    </dgm:pt>
    <dgm:pt modelId="{DC0FE60F-7E08-4D89-B9A4-90C2CFBA270B}" type="pres">
      <dgm:prSet presAssocID="{BEE84AFA-6983-4270-BD27-A2503598BF3B}" presName="ParentBackground1" presStyleCnt="0"/>
      <dgm:spPr/>
    </dgm:pt>
    <dgm:pt modelId="{7111365A-5957-41D0-B021-FC01DCEF4D6F}" type="pres">
      <dgm:prSet presAssocID="{BEE84AFA-6983-4270-BD27-A2503598BF3B}" presName="ParentBackground" presStyleLbl="fgAcc1" presStyleIdx="1" presStyleCnt="2"/>
      <dgm:spPr/>
    </dgm:pt>
    <dgm:pt modelId="{7C69022D-2EC1-465B-9E35-AF8BEE6B03AD}" type="pres">
      <dgm:prSet presAssocID="{BEE84AFA-6983-4270-BD27-A2503598BF3B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276C3834-0736-4FA1-8DD7-EE8C5A966455}" type="presOf" srcId="{AA2A4DD3-62E5-4D0B-A9B4-7EEACDEF9287}" destId="{D73F9C7B-19AC-49D8-BA26-AEE20CEA8832}" srcOrd="1" destOrd="0" presId="urn:microsoft.com/office/officeart/2011/layout/CircleProcess"/>
    <dgm:cxn modelId="{1B0E5834-481D-483B-B496-CBED96A51BCA}" srcId="{8D92266A-B9CB-432B-8188-DA2220E0B2BC}" destId="{AA2A4DD3-62E5-4D0B-A9B4-7EEACDEF9287}" srcOrd="1" destOrd="0" parTransId="{87BB6C87-7E64-4783-BF56-2224BFC6E3DA}" sibTransId="{D1DEEBC1-8809-446C-A1F0-5A8D97D149E8}"/>
    <dgm:cxn modelId="{80598270-C28A-40A7-8117-8D4259FFB4E4}" type="presOf" srcId="{8D92266A-B9CB-432B-8188-DA2220E0B2BC}" destId="{4124469C-7F48-4892-BB48-9C0A858BE201}" srcOrd="0" destOrd="0" presId="urn:microsoft.com/office/officeart/2011/layout/CircleProcess"/>
    <dgm:cxn modelId="{CA13F2B6-1106-4388-957D-05A271571B70}" srcId="{8D92266A-B9CB-432B-8188-DA2220E0B2BC}" destId="{BEE84AFA-6983-4270-BD27-A2503598BF3B}" srcOrd="0" destOrd="0" parTransId="{3E4AD3F1-A538-406E-85AB-3C33DE40A862}" sibTransId="{F32DBB09-2BF1-4A42-830B-D67E4FF1E7C7}"/>
    <dgm:cxn modelId="{C02F1DBD-CE1E-4E41-9353-F31341D5EC47}" type="presOf" srcId="{BEE84AFA-6983-4270-BD27-A2503598BF3B}" destId="{7111365A-5957-41D0-B021-FC01DCEF4D6F}" srcOrd="0" destOrd="0" presId="urn:microsoft.com/office/officeart/2011/layout/CircleProcess"/>
    <dgm:cxn modelId="{9E9D88D7-F5AA-4B08-9F06-3996EE3B3499}" type="presOf" srcId="{AA2A4DD3-62E5-4D0B-A9B4-7EEACDEF9287}" destId="{0FCA135C-0290-4124-B135-14B4A8B41505}" srcOrd="0" destOrd="0" presId="urn:microsoft.com/office/officeart/2011/layout/CircleProcess"/>
    <dgm:cxn modelId="{1C727CDB-1792-4B7F-B494-97A22E220FB5}" type="presOf" srcId="{BEE84AFA-6983-4270-BD27-A2503598BF3B}" destId="{7C69022D-2EC1-465B-9E35-AF8BEE6B03AD}" srcOrd="1" destOrd="0" presId="urn:microsoft.com/office/officeart/2011/layout/CircleProcess"/>
    <dgm:cxn modelId="{501C465B-692C-46A8-B1E6-30E1947A6611}" type="presParOf" srcId="{4124469C-7F48-4892-BB48-9C0A858BE201}" destId="{661C0DDC-7105-4681-AC39-F6617E09B4BA}" srcOrd="0" destOrd="0" presId="urn:microsoft.com/office/officeart/2011/layout/CircleProcess"/>
    <dgm:cxn modelId="{5BD11D9A-CABD-4ACB-BB68-0641C5854424}" type="presParOf" srcId="{661C0DDC-7105-4681-AC39-F6617E09B4BA}" destId="{18CC65A0-E8F5-44D8-BCD8-F6E5F9C53C6E}" srcOrd="0" destOrd="0" presId="urn:microsoft.com/office/officeart/2011/layout/CircleProcess"/>
    <dgm:cxn modelId="{9F58E309-087E-433F-9780-6E56A469FE1F}" type="presParOf" srcId="{4124469C-7F48-4892-BB48-9C0A858BE201}" destId="{F701CA2A-E0DE-46EB-A390-EC057DB2369A}" srcOrd="1" destOrd="0" presId="urn:microsoft.com/office/officeart/2011/layout/CircleProcess"/>
    <dgm:cxn modelId="{45FD2EF2-5BB0-4738-B5D0-CBA0FDB46144}" type="presParOf" srcId="{F701CA2A-E0DE-46EB-A390-EC057DB2369A}" destId="{0FCA135C-0290-4124-B135-14B4A8B41505}" srcOrd="0" destOrd="0" presId="urn:microsoft.com/office/officeart/2011/layout/CircleProcess"/>
    <dgm:cxn modelId="{FE7DE3D7-F227-420A-B224-960B65746653}" type="presParOf" srcId="{4124469C-7F48-4892-BB48-9C0A858BE201}" destId="{D73F9C7B-19AC-49D8-BA26-AEE20CEA8832}" srcOrd="2" destOrd="0" presId="urn:microsoft.com/office/officeart/2011/layout/CircleProcess"/>
    <dgm:cxn modelId="{DDFC0FE4-8645-4335-A84F-86F7BF319D1E}" type="presParOf" srcId="{4124469C-7F48-4892-BB48-9C0A858BE201}" destId="{BBB19A4B-2AB0-4C17-9081-1484BA4302AF}" srcOrd="3" destOrd="0" presId="urn:microsoft.com/office/officeart/2011/layout/CircleProcess"/>
    <dgm:cxn modelId="{49E68DCE-085B-4FB2-A3AA-A597122CC849}" type="presParOf" srcId="{BBB19A4B-2AB0-4C17-9081-1484BA4302AF}" destId="{A228080C-FD1D-45BB-9E19-E811CE8DE67F}" srcOrd="0" destOrd="0" presId="urn:microsoft.com/office/officeart/2011/layout/CircleProcess"/>
    <dgm:cxn modelId="{3EA41EA5-E7F2-43AA-B696-C48B00D16EAD}" type="presParOf" srcId="{4124469C-7F48-4892-BB48-9C0A858BE201}" destId="{DC0FE60F-7E08-4D89-B9A4-90C2CFBA270B}" srcOrd="4" destOrd="0" presId="urn:microsoft.com/office/officeart/2011/layout/CircleProcess"/>
    <dgm:cxn modelId="{A2552F87-2386-4544-8430-362B867E9E72}" type="presParOf" srcId="{DC0FE60F-7E08-4D89-B9A4-90C2CFBA270B}" destId="{7111365A-5957-41D0-B021-FC01DCEF4D6F}" srcOrd="0" destOrd="0" presId="urn:microsoft.com/office/officeart/2011/layout/CircleProcess"/>
    <dgm:cxn modelId="{2D05C06B-CD4E-4E6F-968C-D8F413CBC25E}" type="presParOf" srcId="{4124469C-7F48-4892-BB48-9C0A858BE201}" destId="{7C69022D-2EC1-465B-9E35-AF8BEE6B03AD}" srcOrd="5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BA8D83-366D-41FE-91E6-194C12B47C2F}">
      <dsp:nvSpPr>
        <dsp:cNvPr id="0" name=""/>
        <dsp:cNvSpPr/>
      </dsp:nvSpPr>
      <dsp:spPr>
        <a:xfrm>
          <a:off x="409296" y="1076952"/>
          <a:ext cx="668408" cy="668408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6E763F-1F3D-40A1-986A-E2C3CA647F7C}">
      <dsp:nvSpPr>
        <dsp:cNvPr id="0" name=""/>
        <dsp:cNvSpPr/>
      </dsp:nvSpPr>
      <dsp:spPr>
        <a:xfrm>
          <a:off x="825" y="1968195"/>
          <a:ext cx="1485351" cy="594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  <a:cs typeface="Calibri Light"/>
            </a:rPr>
            <a:t>Scalability</a:t>
          </a:r>
          <a:endParaRPr lang="en-US" sz="2500" kern="1200" dirty="0">
            <a:solidFill>
              <a:schemeClr val="bg1"/>
            </a:solidFill>
            <a:latin typeface="Roboto Black"/>
            <a:cs typeface="Calibri Light"/>
          </a:endParaRPr>
        </a:p>
      </dsp:txBody>
      <dsp:txXfrm>
        <a:off x="825" y="1968195"/>
        <a:ext cx="1485351" cy="594140"/>
      </dsp:txXfrm>
    </dsp:sp>
    <dsp:sp modelId="{99FDA202-B240-4BDA-A88B-BC088139F933}">
      <dsp:nvSpPr>
        <dsp:cNvPr id="0" name=""/>
        <dsp:cNvSpPr/>
      </dsp:nvSpPr>
      <dsp:spPr>
        <a:xfrm>
          <a:off x="2154584" y="1076952"/>
          <a:ext cx="668408" cy="66840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5E6E9C-91BE-4947-A30A-08671BA4E97E}">
      <dsp:nvSpPr>
        <dsp:cNvPr id="0" name=""/>
        <dsp:cNvSpPr/>
      </dsp:nvSpPr>
      <dsp:spPr>
        <a:xfrm>
          <a:off x="1746113" y="1968195"/>
          <a:ext cx="1485351" cy="594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  <a:cs typeface="Calibri Light"/>
            </a:rPr>
            <a:t>Integrity</a:t>
          </a:r>
        </a:p>
      </dsp:txBody>
      <dsp:txXfrm>
        <a:off x="1746113" y="1968195"/>
        <a:ext cx="1485351" cy="594140"/>
      </dsp:txXfrm>
    </dsp:sp>
    <dsp:sp modelId="{EF034D71-1BA7-47C5-BA28-A7B5FDA247E4}">
      <dsp:nvSpPr>
        <dsp:cNvPr id="0" name=""/>
        <dsp:cNvSpPr/>
      </dsp:nvSpPr>
      <dsp:spPr>
        <a:xfrm>
          <a:off x="3899872" y="1076952"/>
          <a:ext cx="668408" cy="668408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C2DAA-BBB6-4442-8738-7227A8FDD868}">
      <dsp:nvSpPr>
        <dsp:cNvPr id="0" name=""/>
        <dsp:cNvSpPr/>
      </dsp:nvSpPr>
      <dsp:spPr>
        <a:xfrm>
          <a:off x="3491401" y="1968195"/>
          <a:ext cx="1485351" cy="594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  <a:cs typeface="Calibri Light"/>
            </a:rPr>
            <a:t>Security </a:t>
          </a:r>
        </a:p>
      </dsp:txBody>
      <dsp:txXfrm>
        <a:off x="3491401" y="1968195"/>
        <a:ext cx="1485351" cy="5941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F81E15-06F9-4936-8D59-0D402D703EA2}">
      <dsp:nvSpPr>
        <dsp:cNvPr id="0" name=""/>
        <dsp:cNvSpPr/>
      </dsp:nvSpPr>
      <dsp:spPr>
        <a:xfrm>
          <a:off x="5216285" y="633467"/>
          <a:ext cx="1678039" cy="1678349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5C4640-7867-4EBF-BE7C-2906373B3B24}">
      <dsp:nvSpPr>
        <dsp:cNvPr id="0" name=""/>
        <dsp:cNvSpPr/>
      </dsp:nvSpPr>
      <dsp:spPr>
        <a:xfrm>
          <a:off x="5272001" y="689422"/>
          <a:ext cx="1566606" cy="156644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Start a new container</a:t>
          </a:r>
        </a:p>
      </dsp:txBody>
      <dsp:txXfrm>
        <a:off x="5495958" y="913241"/>
        <a:ext cx="1118692" cy="1118801"/>
      </dsp:txXfrm>
    </dsp:sp>
    <dsp:sp modelId="{18CC65A0-E8F5-44D8-BCD8-F6E5F9C53C6E}">
      <dsp:nvSpPr>
        <dsp:cNvPr id="0" name=""/>
        <dsp:cNvSpPr/>
      </dsp:nvSpPr>
      <dsp:spPr>
        <a:xfrm rot="2700000">
          <a:off x="3484004" y="635496"/>
          <a:ext cx="1673997" cy="1673997"/>
        </a:xfrm>
        <a:prstGeom prst="teardrop">
          <a:avLst>
            <a:gd name="adj" fmla="val 100000"/>
          </a:avLst>
        </a:prstGeom>
        <a:solidFill>
          <a:schemeClr val="accent1">
            <a:shade val="50000"/>
            <a:hueOff val="434828"/>
            <a:satOff val="-51559"/>
            <a:lumOff val="394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CA135C-0290-4124-B135-14B4A8B41505}">
      <dsp:nvSpPr>
        <dsp:cNvPr id="0" name=""/>
        <dsp:cNvSpPr/>
      </dsp:nvSpPr>
      <dsp:spPr>
        <a:xfrm>
          <a:off x="3537700" y="689422"/>
          <a:ext cx="1566606" cy="156644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434828"/>
              <a:satOff val="-51559"/>
              <a:lumOff val="394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Attach the volume to container</a:t>
          </a:r>
        </a:p>
      </dsp:txBody>
      <dsp:txXfrm>
        <a:off x="3761657" y="913241"/>
        <a:ext cx="1118692" cy="1118801"/>
      </dsp:txXfrm>
    </dsp:sp>
    <dsp:sp modelId="{A228080C-FD1D-45BB-9E19-E811CE8DE67F}">
      <dsp:nvSpPr>
        <dsp:cNvPr id="0" name=""/>
        <dsp:cNvSpPr/>
      </dsp:nvSpPr>
      <dsp:spPr>
        <a:xfrm rot="2700000">
          <a:off x="1749703" y="635496"/>
          <a:ext cx="1673997" cy="1673997"/>
        </a:xfrm>
        <a:prstGeom prst="teardrop">
          <a:avLst>
            <a:gd name="adj" fmla="val 100000"/>
          </a:avLst>
        </a:prstGeom>
        <a:solidFill>
          <a:schemeClr val="accent1">
            <a:shade val="50000"/>
            <a:hueOff val="434828"/>
            <a:satOff val="-51559"/>
            <a:lumOff val="394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11365A-5957-41D0-B021-FC01DCEF4D6F}">
      <dsp:nvSpPr>
        <dsp:cNvPr id="0" name=""/>
        <dsp:cNvSpPr/>
      </dsp:nvSpPr>
      <dsp:spPr>
        <a:xfrm>
          <a:off x="1803398" y="689422"/>
          <a:ext cx="1566606" cy="156644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434828"/>
              <a:satOff val="-51559"/>
              <a:lumOff val="394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Clone</a:t>
          </a:r>
          <a:r>
            <a:rPr lang="en-US" sz="1900" kern="1200" baseline="0" dirty="0"/>
            <a:t> snapshot to a new volume</a:t>
          </a:r>
          <a:endParaRPr lang="en-US" sz="1900" kern="1200" dirty="0"/>
        </a:p>
      </dsp:txBody>
      <dsp:txXfrm>
        <a:off x="2027355" y="913241"/>
        <a:ext cx="1118692" cy="111880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03371-D58A-4D39-B370-A85B4840A278}">
      <dsp:nvSpPr>
        <dsp:cNvPr id="0" name=""/>
        <dsp:cNvSpPr/>
      </dsp:nvSpPr>
      <dsp:spPr>
        <a:xfrm>
          <a:off x="6084930" y="633467"/>
          <a:ext cx="1678263" cy="1678349"/>
        </a:xfrm>
        <a:prstGeom prst="ellips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0BACE0-D1D1-4AF8-A0BF-CAD6440F5858}">
      <dsp:nvSpPr>
        <dsp:cNvPr id="0" name=""/>
        <dsp:cNvSpPr/>
      </dsp:nvSpPr>
      <dsp:spPr>
        <a:xfrm>
          <a:off x="6141064" y="689422"/>
          <a:ext cx="1566715" cy="156644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Start destination</a:t>
          </a:r>
        </a:p>
      </dsp:txBody>
      <dsp:txXfrm>
        <a:off x="6364881" y="913241"/>
        <a:ext cx="1119082" cy="1118801"/>
      </dsp:txXfrm>
    </dsp:sp>
    <dsp:sp modelId="{B9F81E15-06F9-4936-8D59-0D402D703EA2}">
      <dsp:nvSpPr>
        <dsp:cNvPr id="0" name=""/>
        <dsp:cNvSpPr/>
      </dsp:nvSpPr>
      <dsp:spPr>
        <a:xfrm rot="2700000">
          <a:off x="4343322" y="633349"/>
          <a:ext cx="1678291" cy="1678291"/>
        </a:xfrm>
        <a:prstGeom prst="teardrop">
          <a:avLst>
            <a:gd name="adj" fmla="val 100000"/>
          </a:avLst>
        </a:prstGeom>
        <a:solidFill>
          <a:schemeClr val="accent2">
            <a:shade val="80000"/>
            <a:hueOff val="107151"/>
            <a:satOff val="2585"/>
            <a:lumOff val="86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5C4640-7867-4EBF-BE7C-2906373B3B24}">
      <dsp:nvSpPr>
        <dsp:cNvPr id="0" name=""/>
        <dsp:cNvSpPr/>
      </dsp:nvSpPr>
      <dsp:spPr>
        <a:xfrm>
          <a:off x="4406666" y="689422"/>
          <a:ext cx="1566715" cy="156644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107151"/>
              <a:satOff val="2585"/>
              <a:lumOff val="86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Sync changes</a:t>
          </a:r>
        </a:p>
      </dsp:txBody>
      <dsp:txXfrm>
        <a:off x="4630483" y="913241"/>
        <a:ext cx="1119082" cy="1118801"/>
      </dsp:txXfrm>
    </dsp:sp>
    <dsp:sp modelId="{18CC65A0-E8F5-44D8-BCD8-F6E5F9C53C6E}">
      <dsp:nvSpPr>
        <dsp:cNvPr id="0" name=""/>
        <dsp:cNvSpPr/>
      </dsp:nvSpPr>
      <dsp:spPr>
        <a:xfrm rot="2700000">
          <a:off x="2616120" y="633349"/>
          <a:ext cx="1678291" cy="1678291"/>
        </a:xfrm>
        <a:prstGeom prst="teardrop">
          <a:avLst>
            <a:gd name="adj" fmla="val 100000"/>
          </a:avLst>
        </a:prstGeom>
        <a:solidFill>
          <a:schemeClr val="accent2">
            <a:shade val="80000"/>
            <a:hueOff val="214302"/>
            <a:satOff val="5171"/>
            <a:lumOff val="172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CA135C-0290-4124-B135-14B4A8B41505}">
      <dsp:nvSpPr>
        <dsp:cNvPr id="0" name=""/>
        <dsp:cNvSpPr/>
      </dsp:nvSpPr>
      <dsp:spPr>
        <a:xfrm>
          <a:off x="2672268" y="689422"/>
          <a:ext cx="1566715" cy="156644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214302"/>
              <a:satOff val="5171"/>
              <a:lumOff val="172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Stop the source container</a:t>
          </a:r>
        </a:p>
      </dsp:txBody>
      <dsp:txXfrm>
        <a:off x="2896085" y="913241"/>
        <a:ext cx="1119082" cy="1118801"/>
      </dsp:txXfrm>
    </dsp:sp>
    <dsp:sp modelId="{A228080C-FD1D-45BB-9E19-E811CE8DE67F}">
      <dsp:nvSpPr>
        <dsp:cNvPr id="0" name=""/>
        <dsp:cNvSpPr/>
      </dsp:nvSpPr>
      <dsp:spPr>
        <a:xfrm rot="2700000">
          <a:off x="881722" y="633349"/>
          <a:ext cx="1678291" cy="1678291"/>
        </a:xfrm>
        <a:prstGeom prst="teardrop">
          <a:avLst>
            <a:gd name="adj" fmla="val 100000"/>
          </a:avLst>
        </a:prstGeom>
        <a:solidFill>
          <a:schemeClr val="accent2">
            <a:shade val="80000"/>
            <a:hueOff val="321454"/>
            <a:satOff val="7756"/>
            <a:lumOff val="259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11365A-5957-41D0-B021-FC01DCEF4D6F}">
      <dsp:nvSpPr>
        <dsp:cNvPr id="0" name=""/>
        <dsp:cNvSpPr/>
      </dsp:nvSpPr>
      <dsp:spPr>
        <a:xfrm>
          <a:off x="937870" y="689422"/>
          <a:ext cx="1566715" cy="156644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321454"/>
              <a:satOff val="7756"/>
              <a:lumOff val="259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Send / Receive </a:t>
          </a:r>
          <a:br>
            <a:rPr lang="en-US" sz="1700" kern="1200" dirty="0"/>
          </a:br>
          <a:r>
            <a:rPr lang="en-US" sz="1700" kern="1200" dirty="0"/>
            <a:t>the snapshot</a:t>
          </a:r>
        </a:p>
      </dsp:txBody>
      <dsp:txXfrm>
        <a:off x="1161687" y="913241"/>
        <a:ext cx="1119082" cy="11188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1DFDC-80C5-4885-A379-088858EC0606}">
      <dsp:nvSpPr>
        <dsp:cNvPr id="0" name=""/>
        <dsp:cNvSpPr/>
      </dsp:nvSpPr>
      <dsp:spPr>
        <a:xfrm>
          <a:off x="599" y="227689"/>
          <a:ext cx="795043" cy="79504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Data</a:t>
          </a:r>
        </a:p>
      </dsp:txBody>
      <dsp:txXfrm>
        <a:off x="117030" y="344120"/>
        <a:ext cx="562181" cy="562181"/>
      </dsp:txXfrm>
    </dsp:sp>
    <dsp:sp modelId="{07421815-C4E0-49C3-9C1E-F2E6F66E79AF}">
      <dsp:nvSpPr>
        <dsp:cNvPr id="0" name=""/>
        <dsp:cNvSpPr/>
      </dsp:nvSpPr>
      <dsp:spPr>
        <a:xfrm>
          <a:off x="860200" y="394648"/>
          <a:ext cx="461125" cy="461125"/>
        </a:xfrm>
        <a:prstGeom prst="mathPlus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921322" y="570982"/>
        <a:ext cx="338881" cy="108457"/>
      </dsp:txXfrm>
    </dsp:sp>
    <dsp:sp modelId="{9B6F98BE-4CAD-4002-B580-48FA0D168743}">
      <dsp:nvSpPr>
        <dsp:cNvPr id="0" name=""/>
        <dsp:cNvSpPr/>
      </dsp:nvSpPr>
      <dsp:spPr>
        <a:xfrm>
          <a:off x="1385882" y="227689"/>
          <a:ext cx="795043" cy="79504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Snaps</a:t>
          </a:r>
        </a:p>
      </dsp:txBody>
      <dsp:txXfrm>
        <a:off x="1502313" y="344120"/>
        <a:ext cx="562181" cy="562181"/>
      </dsp:txXfrm>
    </dsp:sp>
    <dsp:sp modelId="{D61F4634-44B8-436E-BEC1-85858BC8FF6C}">
      <dsp:nvSpPr>
        <dsp:cNvPr id="0" name=""/>
        <dsp:cNvSpPr/>
      </dsp:nvSpPr>
      <dsp:spPr>
        <a:xfrm>
          <a:off x="2245483" y="394648"/>
          <a:ext cx="461125" cy="461125"/>
        </a:xfrm>
        <a:prstGeom prst="mathEqual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2306605" y="489640"/>
        <a:ext cx="338881" cy="271141"/>
      </dsp:txXfrm>
    </dsp:sp>
    <dsp:sp modelId="{18BBCDE4-420E-4D23-8B1A-D700F696F73D}">
      <dsp:nvSpPr>
        <dsp:cNvPr id="0" name=""/>
        <dsp:cNvSpPr/>
      </dsp:nvSpPr>
      <dsp:spPr>
        <a:xfrm>
          <a:off x="2771166" y="227689"/>
          <a:ext cx="795043" cy="79504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quota</a:t>
          </a:r>
        </a:p>
      </dsp:txBody>
      <dsp:txXfrm>
        <a:off x="2887597" y="344120"/>
        <a:ext cx="562181" cy="56218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BA8D83-366D-41FE-91E6-194C12B47C2F}">
      <dsp:nvSpPr>
        <dsp:cNvPr id="0" name=""/>
        <dsp:cNvSpPr/>
      </dsp:nvSpPr>
      <dsp:spPr>
        <a:xfrm>
          <a:off x="409296" y="1076952"/>
          <a:ext cx="668408" cy="66840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6E763F-1F3D-40A1-986A-E2C3CA647F7C}">
      <dsp:nvSpPr>
        <dsp:cNvPr id="0" name=""/>
        <dsp:cNvSpPr/>
      </dsp:nvSpPr>
      <dsp:spPr>
        <a:xfrm>
          <a:off x="825" y="1968195"/>
          <a:ext cx="1485351" cy="594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  <a:cs typeface="Calibri Light"/>
            </a:rPr>
            <a:t>Scalability</a:t>
          </a:r>
          <a:endParaRPr lang="en-US" sz="2500" kern="1200" dirty="0">
            <a:solidFill>
              <a:schemeClr val="bg1"/>
            </a:solidFill>
            <a:latin typeface="Roboto Black"/>
            <a:cs typeface="Calibri Light"/>
          </a:endParaRPr>
        </a:p>
      </dsp:txBody>
      <dsp:txXfrm>
        <a:off x="825" y="1968195"/>
        <a:ext cx="1485351" cy="594140"/>
      </dsp:txXfrm>
    </dsp:sp>
    <dsp:sp modelId="{99FDA202-B240-4BDA-A88B-BC088139F933}">
      <dsp:nvSpPr>
        <dsp:cNvPr id="0" name=""/>
        <dsp:cNvSpPr/>
      </dsp:nvSpPr>
      <dsp:spPr>
        <a:xfrm>
          <a:off x="2154584" y="1076952"/>
          <a:ext cx="668408" cy="668408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5E6E9C-91BE-4947-A30A-08671BA4E97E}">
      <dsp:nvSpPr>
        <dsp:cNvPr id="0" name=""/>
        <dsp:cNvSpPr/>
      </dsp:nvSpPr>
      <dsp:spPr>
        <a:xfrm>
          <a:off x="1746113" y="1968195"/>
          <a:ext cx="1485351" cy="594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  <a:cs typeface="Calibri Light"/>
            </a:rPr>
            <a:t>Integrity</a:t>
          </a:r>
        </a:p>
      </dsp:txBody>
      <dsp:txXfrm>
        <a:off x="1746113" y="1968195"/>
        <a:ext cx="1485351" cy="594140"/>
      </dsp:txXfrm>
    </dsp:sp>
    <dsp:sp modelId="{EF034D71-1BA7-47C5-BA28-A7B5FDA247E4}">
      <dsp:nvSpPr>
        <dsp:cNvPr id="0" name=""/>
        <dsp:cNvSpPr/>
      </dsp:nvSpPr>
      <dsp:spPr>
        <a:xfrm>
          <a:off x="3899872" y="1076952"/>
          <a:ext cx="668408" cy="668408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C2DAA-BBB6-4442-8738-7227A8FDD868}">
      <dsp:nvSpPr>
        <dsp:cNvPr id="0" name=""/>
        <dsp:cNvSpPr/>
      </dsp:nvSpPr>
      <dsp:spPr>
        <a:xfrm>
          <a:off x="3491401" y="1968195"/>
          <a:ext cx="1485351" cy="594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  <a:cs typeface="Calibri Light"/>
            </a:rPr>
            <a:t>Security </a:t>
          </a:r>
        </a:p>
      </dsp:txBody>
      <dsp:txXfrm>
        <a:off x="3491401" y="1968195"/>
        <a:ext cx="1485351" cy="59414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877FBC-A699-4BF8-9726-84ADDD7F4102}">
      <dsp:nvSpPr>
        <dsp:cNvPr id="0" name=""/>
        <dsp:cNvSpPr/>
      </dsp:nvSpPr>
      <dsp:spPr>
        <a:xfrm>
          <a:off x="2035" y="485"/>
          <a:ext cx="4163698" cy="748994"/>
        </a:xfrm>
        <a:prstGeom prst="roundRect">
          <a:avLst>
            <a:gd name="adj" fmla="val 10000"/>
          </a:avLst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Application ✔</a:t>
          </a:r>
        </a:p>
      </dsp:txBody>
      <dsp:txXfrm>
        <a:off x="23972" y="22422"/>
        <a:ext cx="4119824" cy="705120"/>
      </dsp:txXfrm>
    </dsp:sp>
    <dsp:sp modelId="{AF95E665-A786-46FB-9592-D6A6F1428C52}">
      <dsp:nvSpPr>
        <dsp:cNvPr id="0" name=""/>
        <dsp:cNvSpPr/>
      </dsp:nvSpPr>
      <dsp:spPr>
        <a:xfrm>
          <a:off x="2035" y="804751"/>
          <a:ext cx="4163698" cy="748994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Network ✔</a:t>
          </a:r>
        </a:p>
      </dsp:txBody>
      <dsp:txXfrm>
        <a:off x="23972" y="826688"/>
        <a:ext cx="4119824" cy="705120"/>
      </dsp:txXfrm>
    </dsp:sp>
    <dsp:sp modelId="{95254C41-FE38-4CC0-A2A2-C49A96A20908}">
      <dsp:nvSpPr>
        <dsp:cNvPr id="0" name=""/>
        <dsp:cNvSpPr/>
      </dsp:nvSpPr>
      <dsp:spPr>
        <a:xfrm>
          <a:off x="2035" y="1609018"/>
          <a:ext cx="4163698" cy="748994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Data ✔</a:t>
          </a:r>
        </a:p>
      </dsp:txBody>
      <dsp:txXfrm>
        <a:off x="23972" y="1630955"/>
        <a:ext cx="4119824" cy="705120"/>
      </dsp:txXfrm>
    </dsp:sp>
    <dsp:sp modelId="{3FDFB58D-40CE-4B4F-B9CC-9AD558855837}">
      <dsp:nvSpPr>
        <dsp:cNvPr id="0" name=""/>
        <dsp:cNvSpPr/>
      </dsp:nvSpPr>
      <dsp:spPr>
        <a:xfrm>
          <a:off x="2035" y="2413284"/>
          <a:ext cx="4163698" cy="748994"/>
        </a:xfrm>
        <a:prstGeom prst="roundRect">
          <a:avLst>
            <a:gd name="adj" fmla="val 10000"/>
          </a:avLst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Physical ?!</a:t>
          </a:r>
        </a:p>
      </dsp:txBody>
      <dsp:txXfrm>
        <a:off x="23972" y="2435221"/>
        <a:ext cx="4119824" cy="70512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287AF7-D43A-4AE8-8E20-416B13CDAEBA}">
      <dsp:nvSpPr>
        <dsp:cNvPr id="0" name=""/>
        <dsp:cNvSpPr/>
      </dsp:nvSpPr>
      <dsp:spPr>
        <a:xfrm>
          <a:off x="2915" y="637"/>
          <a:ext cx="8199074" cy="8187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latin typeface="Calibri Light"/>
              <a:cs typeface="Calibri Light"/>
            </a:rPr>
            <a:t>LXD</a:t>
          </a:r>
        </a:p>
      </dsp:txBody>
      <dsp:txXfrm>
        <a:off x="26897" y="24619"/>
        <a:ext cx="8151110" cy="770825"/>
      </dsp:txXfrm>
    </dsp:sp>
    <dsp:sp modelId="{44F62BE0-66B3-4273-9CDE-BA50787DDE55}">
      <dsp:nvSpPr>
        <dsp:cNvPr id="0" name=""/>
        <dsp:cNvSpPr/>
      </dsp:nvSpPr>
      <dsp:spPr>
        <a:xfrm>
          <a:off x="2915" y="924199"/>
          <a:ext cx="8199074" cy="81878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latin typeface="Calibri Light"/>
              <a:cs typeface="Calibri Light"/>
            </a:rPr>
            <a:t>ZFS</a:t>
          </a:r>
        </a:p>
      </dsp:txBody>
      <dsp:txXfrm>
        <a:off x="26897" y="948181"/>
        <a:ext cx="8151110" cy="770825"/>
      </dsp:txXfrm>
    </dsp:sp>
    <dsp:sp modelId="{05BCEBCF-BB98-4254-8FB5-00D1E4A5D2F4}">
      <dsp:nvSpPr>
        <dsp:cNvPr id="0" name=""/>
        <dsp:cNvSpPr/>
      </dsp:nvSpPr>
      <dsp:spPr>
        <a:xfrm>
          <a:off x="2915" y="1847761"/>
          <a:ext cx="988554" cy="81878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Calibri Light"/>
              <a:cs typeface="Calibri Light"/>
            </a:rPr>
            <a:t>LUKS</a:t>
          </a:r>
        </a:p>
      </dsp:txBody>
      <dsp:txXfrm>
        <a:off x="26897" y="1871743"/>
        <a:ext cx="940590" cy="770825"/>
      </dsp:txXfrm>
    </dsp:sp>
    <dsp:sp modelId="{214A00EB-83A7-40B9-B5A7-6E7EF1358C10}">
      <dsp:nvSpPr>
        <dsp:cNvPr id="0" name=""/>
        <dsp:cNvSpPr/>
      </dsp:nvSpPr>
      <dsp:spPr>
        <a:xfrm>
          <a:off x="2915" y="2771324"/>
          <a:ext cx="988554" cy="8187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alibri Light"/>
              <a:cs typeface="Calibri Light"/>
            </a:rPr>
            <a:t>/dev/</a:t>
          </a:r>
          <a:r>
            <a:rPr lang="en-US" sz="1700" kern="1200" err="1">
              <a:latin typeface="Calibri Light"/>
              <a:cs typeface="Calibri Light"/>
            </a:rPr>
            <a:t>sda</a:t>
          </a:r>
          <a:endParaRPr lang="en-US" sz="1700" kern="1200">
            <a:latin typeface="Calibri Light"/>
            <a:cs typeface="Calibri Light"/>
          </a:endParaRPr>
        </a:p>
      </dsp:txBody>
      <dsp:txXfrm>
        <a:off x="26897" y="2795306"/>
        <a:ext cx="940590" cy="770825"/>
      </dsp:txXfrm>
    </dsp:sp>
    <dsp:sp modelId="{98A26614-4503-4113-8E4F-DCA9DAB185CC}">
      <dsp:nvSpPr>
        <dsp:cNvPr id="0" name=""/>
        <dsp:cNvSpPr/>
      </dsp:nvSpPr>
      <dsp:spPr>
        <a:xfrm>
          <a:off x="1032989" y="1847761"/>
          <a:ext cx="988554" cy="81878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Calibri Light"/>
              <a:cs typeface="Calibri Light"/>
            </a:rPr>
            <a:t>LUKS</a:t>
          </a:r>
        </a:p>
      </dsp:txBody>
      <dsp:txXfrm>
        <a:off x="1056971" y="1871743"/>
        <a:ext cx="940590" cy="770825"/>
      </dsp:txXfrm>
    </dsp:sp>
    <dsp:sp modelId="{E8637ACF-521D-4AAB-AA69-C82B251BFA88}">
      <dsp:nvSpPr>
        <dsp:cNvPr id="0" name=""/>
        <dsp:cNvSpPr/>
      </dsp:nvSpPr>
      <dsp:spPr>
        <a:xfrm>
          <a:off x="1032989" y="2771324"/>
          <a:ext cx="988554" cy="8187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alibri Light"/>
              <a:cs typeface="Calibri Light"/>
            </a:rPr>
            <a:t>/dev/</a:t>
          </a:r>
          <a:r>
            <a:rPr lang="en-US" sz="1700" kern="1200" err="1">
              <a:latin typeface="Calibri Light"/>
              <a:cs typeface="Calibri Light"/>
            </a:rPr>
            <a:t>sdb</a:t>
          </a:r>
          <a:endParaRPr lang="en-US" sz="1700" kern="1200">
            <a:latin typeface="Calibri Light"/>
            <a:cs typeface="Calibri Light"/>
          </a:endParaRPr>
        </a:p>
      </dsp:txBody>
      <dsp:txXfrm>
        <a:off x="1056971" y="2795306"/>
        <a:ext cx="940590" cy="770825"/>
      </dsp:txXfrm>
    </dsp:sp>
    <dsp:sp modelId="{F5F47469-8562-4E66-BB8C-9666D840D492}">
      <dsp:nvSpPr>
        <dsp:cNvPr id="0" name=""/>
        <dsp:cNvSpPr/>
      </dsp:nvSpPr>
      <dsp:spPr>
        <a:xfrm>
          <a:off x="2063064" y="1847761"/>
          <a:ext cx="988554" cy="81878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Calibri Light"/>
              <a:cs typeface="Calibri Light"/>
            </a:rPr>
            <a:t>LUKS</a:t>
          </a:r>
        </a:p>
      </dsp:txBody>
      <dsp:txXfrm>
        <a:off x="2087046" y="1871743"/>
        <a:ext cx="940590" cy="770825"/>
      </dsp:txXfrm>
    </dsp:sp>
    <dsp:sp modelId="{4E3EEBDD-99E6-41F7-80F2-52345C70FEDE}">
      <dsp:nvSpPr>
        <dsp:cNvPr id="0" name=""/>
        <dsp:cNvSpPr/>
      </dsp:nvSpPr>
      <dsp:spPr>
        <a:xfrm>
          <a:off x="2063064" y="2771324"/>
          <a:ext cx="988554" cy="8187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alibri Light"/>
              <a:cs typeface="Calibri Light"/>
            </a:rPr>
            <a:t>/dev/</a:t>
          </a:r>
          <a:r>
            <a:rPr lang="en-US" sz="1700" kern="1200" err="1">
              <a:latin typeface="Calibri Light"/>
              <a:cs typeface="Calibri Light"/>
            </a:rPr>
            <a:t>sdc</a:t>
          </a:r>
          <a:endParaRPr lang="en-US" sz="1700" kern="1200">
            <a:latin typeface="Calibri Light"/>
            <a:cs typeface="Calibri Light"/>
          </a:endParaRPr>
        </a:p>
      </dsp:txBody>
      <dsp:txXfrm>
        <a:off x="2087046" y="2795306"/>
        <a:ext cx="940590" cy="770825"/>
      </dsp:txXfrm>
    </dsp:sp>
    <dsp:sp modelId="{6B5F44CD-2491-456E-890D-07230A3A23B7}">
      <dsp:nvSpPr>
        <dsp:cNvPr id="0" name=""/>
        <dsp:cNvSpPr/>
      </dsp:nvSpPr>
      <dsp:spPr>
        <a:xfrm>
          <a:off x="3093138" y="1847761"/>
          <a:ext cx="988554" cy="81878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Calibri Light"/>
              <a:cs typeface="Calibri Light"/>
            </a:rPr>
            <a:t>LUKS</a:t>
          </a:r>
        </a:p>
      </dsp:txBody>
      <dsp:txXfrm>
        <a:off x="3117120" y="1871743"/>
        <a:ext cx="940590" cy="770825"/>
      </dsp:txXfrm>
    </dsp:sp>
    <dsp:sp modelId="{25A8B27F-714B-4B31-90CF-F338AD3FFE90}">
      <dsp:nvSpPr>
        <dsp:cNvPr id="0" name=""/>
        <dsp:cNvSpPr/>
      </dsp:nvSpPr>
      <dsp:spPr>
        <a:xfrm>
          <a:off x="3093138" y="2771324"/>
          <a:ext cx="988554" cy="8187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alibri Light"/>
              <a:cs typeface="Calibri Light"/>
            </a:rPr>
            <a:t>/dev/</a:t>
          </a:r>
          <a:r>
            <a:rPr lang="en-US" sz="1700" kern="1200" err="1">
              <a:latin typeface="Calibri Light"/>
              <a:cs typeface="Calibri Light"/>
            </a:rPr>
            <a:t>sdd</a:t>
          </a:r>
          <a:endParaRPr lang="en-US" sz="1700" kern="1200">
            <a:latin typeface="Calibri Light"/>
            <a:cs typeface="Calibri Light"/>
          </a:endParaRPr>
        </a:p>
      </dsp:txBody>
      <dsp:txXfrm>
        <a:off x="3117120" y="2795306"/>
        <a:ext cx="940590" cy="770825"/>
      </dsp:txXfrm>
    </dsp:sp>
    <dsp:sp modelId="{028BD80A-13E5-4A71-8049-04C41EA6E76E}">
      <dsp:nvSpPr>
        <dsp:cNvPr id="0" name=""/>
        <dsp:cNvSpPr/>
      </dsp:nvSpPr>
      <dsp:spPr>
        <a:xfrm>
          <a:off x="4123212" y="1847761"/>
          <a:ext cx="988554" cy="81878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Calibri Light"/>
              <a:cs typeface="Calibri Light"/>
            </a:rPr>
            <a:t>LUKS</a:t>
          </a:r>
        </a:p>
      </dsp:txBody>
      <dsp:txXfrm>
        <a:off x="4147194" y="1871743"/>
        <a:ext cx="940590" cy="770825"/>
      </dsp:txXfrm>
    </dsp:sp>
    <dsp:sp modelId="{169B85B6-E5C0-47E3-B269-934B418D6B62}">
      <dsp:nvSpPr>
        <dsp:cNvPr id="0" name=""/>
        <dsp:cNvSpPr/>
      </dsp:nvSpPr>
      <dsp:spPr>
        <a:xfrm>
          <a:off x="4123212" y="2771324"/>
          <a:ext cx="988554" cy="8187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alibri Light"/>
              <a:cs typeface="Calibri Light"/>
            </a:rPr>
            <a:t>/dev/</a:t>
          </a:r>
          <a:r>
            <a:rPr lang="en-US" sz="1700" kern="1200" err="1">
              <a:latin typeface="Calibri Light"/>
              <a:cs typeface="Calibri Light"/>
            </a:rPr>
            <a:t>sde</a:t>
          </a:r>
          <a:endParaRPr lang="en-US" sz="1700" kern="1200">
            <a:latin typeface="Calibri Light"/>
            <a:cs typeface="Calibri Light"/>
          </a:endParaRPr>
        </a:p>
      </dsp:txBody>
      <dsp:txXfrm>
        <a:off x="4147194" y="2795306"/>
        <a:ext cx="940590" cy="770825"/>
      </dsp:txXfrm>
    </dsp:sp>
    <dsp:sp modelId="{EE07BB0B-BF68-405D-996A-90A9866DCC81}">
      <dsp:nvSpPr>
        <dsp:cNvPr id="0" name=""/>
        <dsp:cNvSpPr/>
      </dsp:nvSpPr>
      <dsp:spPr>
        <a:xfrm>
          <a:off x="5153286" y="1847761"/>
          <a:ext cx="988554" cy="81878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Calibri Light"/>
              <a:cs typeface="Calibri Light"/>
            </a:rPr>
            <a:t>LUKS</a:t>
          </a:r>
        </a:p>
      </dsp:txBody>
      <dsp:txXfrm>
        <a:off x="5177268" y="1871743"/>
        <a:ext cx="940590" cy="770825"/>
      </dsp:txXfrm>
    </dsp:sp>
    <dsp:sp modelId="{6B531489-7DA3-425A-A844-14FC785733F5}">
      <dsp:nvSpPr>
        <dsp:cNvPr id="0" name=""/>
        <dsp:cNvSpPr/>
      </dsp:nvSpPr>
      <dsp:spPr>
        <a:xfrm>
          <a:off x="5153286" y="2771324"/>
          <a:ext cx="988554" cy="8187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alibri Light"/>
              <a:cs typeface="Calibri Light"/>
            </a:rPr>
            <a:t>/dev/</a:t>
          </a:r>
          <a:r>
            <a:rPr lang="en-US" sz="1700" kern="1200" err="1">
              <a:latin typeface="Calibri Light"/>
              <a:cs typeface="Calibri Light"/>
            </a:rPr>
            <a:t>sdf</a:t>
          </a:r>
          <a:endParaRPr lang="en-US" sz="1700" kern="1200">
            <a:latin typeface="Calibri Light"/>
            <a:cs typeface="Calibri Light"/>
          </a:endParaRPr>
        </a:p>
      </dsp:txBody>
      <dsp:txXfrm>
        <a:off x="5177268" y="2795306"/>
        <a:ext cx="940590" cy="770825"/>
      </dsp:txXfrm>
    </dsp:sp>
    <dsp:sp modelId="{1126B632-57DC-4B73-9DB8-EBB3AD2F1A39}">
      <dsp:nvSpPr>
        <dsp:cNvPr id="0" name=""/>
        <dsp:cNvSpPr/>
      </dsp:nvSpPr>
      <dsp:spPr>
        <a:xfrm>
          <a:off x="6183361" y="1847761"/>
          <a:ext cx="988554" cy="81878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Calibri Light"/>
              <a:cs typeface="Calibri Light"/>
            </a:rPr>
            <a:t>LUKS</a:t>
          </a:r>
        </a:p>
      </dsp:txBody>
      <dsp:txXfrm>
        <a:off x="6207343" y="1871743"/>
        <a:ext cx="940590" cy="770825"/>
      </dsp:txXfrm>
    </dsp:sp>
    <dsp:sp modelId="{6A5BD42B-8126-462E-B523-EE0FDBD55AD1}">
      <dsp:nvSpPr>
        <dsp:cNvPr id="0" name=""/>
        <dsp:cNvSpPr/>
      </dsp:nvSpPr>
      <dsp:spPr>
        <a:xfrm>
          <a:off x="6183361" y="2771324"/>
          <a:ext cx="988554" cy="8187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alibri Light"/>
              <a:cs typeface="Calibri Light"/>
            </a:rPr>
            <a:t>/dev/</a:t>
          </a:r>
          <a:r>
            <a:rPr lang="en-US" sz="1700" kern="1200" err="1">
              <a:latin typeface="Calibri Light"/>
              <a:cs typeface="Calibri Light"/>
            </a:rPr>
            <a:t>sdg</a:t>
          </a:r>
          <a:endParaRPr lang="en-US" sz="1700" kern="1200">
            <a:latin typeface="Calibri Light"/>
            <a:cs typeface="Calibri Light"/>
          </a:endParaRPr>
        </a:p>
      </dsp:txBody>
      <dsp:txXfrm>
        <a:off x="6207343" y="2795306"/>
        <a:ext cx="940590" cy="770825"/>
      </dsp:txXfrm>
    </dsp:sp>
    <dsp:sp modelId="{474AEAD8-B7BE-44CE-9020-711D74A24DC4}">
      <dsp:nvSpPr>
        <dsp:cNvPr id="0" name=""/>
        <dsp:cNvSpPr/>
      </dsp:nvSpPr>
      <dsp:spPr>
        <a:xfrm>
          <a:off x="7213435" y="1847761"/>
          <a:ext cx="988554" cy="81878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Calibri Light"/>
              <a:cs typeface="Calibri Light"/>
            </a:rPr>
            <a:t>LUKS</a:t>
          </a:r>
        </a:p>
      </dsp:txBody>
      <dsp:txXfrm>
        <a:off x="7237417" y="1871743"/>
        <a:ext cx="940590" cy="770825"/>
      </dsp:txXfrm>
    </dsp:sp>
    <dsp:sp modelId="{90285D91-FBE5-4E1D-BC7B-42FB1796EE79}">
      <dsp:nvSpPr>
        <dsp:cNvPr id="0" name=""/>
        <dsp:cNvSpPr/>
      </dsp:nvSpPr>
      <dsp:spPr>
        <a:xfrm>
          <a:off x="7213435" y="2771324"/>
          <a:ext cx="988554" cy="8187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alibri Light"/>
              <a:cs typeface="Calibri Light"/>
            </a:rPr>
            <a:t>/dev/</a:t>
          </a:r>
          <a:r>
            <a:rPr lang="en-US" sz="1700" kern="1200" err="1">
              <a:latin typeface="Calibri Light"/>
              <a:cs typeface="Calibri Light"/>
            </a:rPr>
            <a:t>sdh</a:t>
          </a:r>
          <a:endParaRPr lang="en-US" sz="1700" kern="1200">
            <a:latin typeface="Calibri Light"/>
            <a:cs typeface="Calibri Light"/>
          </a:endParaRPr>
        </a:p>
      </dsp:txBody>
      <dsp:txXfrm>
        <a:off x="7237417" y="2795306"/>
        <a:ext cx="940590" cy="77082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BA8D83-366D-41FE-91E6-194C12B47C2F}">
      <dsp:nvSpPr>
        <dsp:cNvPr id="0" name=""/>
        <dsp:cNvSpPr/>
      </dsp:nvSpPr>
      <dsp:spPr>
        <a:xfrm>
          <a:off x="409296" y="1076952"/>
          <a:ext cx="668408" cy="66840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6E763F-1F3D-40A1-986A-E2C3CA647F7C}">
      <dsp:nvSpPr>
        <dsp:cNvPr id="0" name=""/>
        <dsp:cNvSpPr/>
      </dsp:nvSpPr>
      <dsp:spPr>
        <a:xfrm>
          <a:off x="825" y="1968195"/>
          <a:ext cx="1485351" cy="594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  <a:cs typeface="Calibri Light"/>
            </a:rPr>
            <a:t>Scalability</a:t>
          </a:r>
          <a:endParaRPr lang="en-US" sz="2500" kern="1200" dirty="0">
            <a:solidFill>
              <a:schemeClr val="bg1"/>
            </a:solidFill>
            <a:latin typeface="Roboto Black"/>
            <a:cs typeface="Calibri Light"/>
          </a:endParaRPr>
        </a:p>
      </dsp:txBody>
      <dsp:txXfrm>
        <a:off x="825" y="1968195"/>
        <a:ext cx="1485351" cy="594140"/>
      </dsp:txXfrm>
    </dsp:sp>
    <dsp:sp modelId="{99FDA202-B240-4BDA-A88B-BC088139F933}">
      <dsp:nvSpPr>
        <dsp:cNvPr id="0" name=""/>
        <dsp:cNvSpPr/>
      </dsp:nvSpPr>
      <dsp:spPr>
        <a:xfrm>
          <a:off x="2154584" y="1076952"/>
          <a:ext cx="668408" cy="668408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5E6E9C-91BE-4947-A30A-08671BA4E97E}">
      <dsp:nvSpPr>
        <dsp:cNvPr id="0" name=""/>
        <dsp:cNvSpPr/>
      </dsp:nvSpPr>
      <dsp:spPr>
        <a:xfrm>
          <a:off x="1746113" y="1968195"/>
          <a:ext cx="1485351" cy="594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  <a:cs typeface="Calibri Light"/>
            </a:rPr>
            <a:t>Integrity</a:t>
          </a:r>
        </a:p>
      </dsp:txBody>
      <dsp:txXfrm>
        <a:off x="1746113" y="1968195"/>
        <a:ext cx="1485351" cy="594140"/>
      </dsp:txXfrm>
    </dsp:sp>
    <dsp:sp modelId="{EF034D71-1BA7-47C5-BA28-A7B5FDA247E4}">
      <dsp:nvSpPr>
        <dsp:cNvPr id="0" name=""/>
        <dsp:cNvSpPr/>
      </dsp:nvSpPr>
      <dsp:spPr>
        <a:xfrm>
          <a:off x="3899872" y="1076952"/>
          <a:ext cx="668408" cy="668408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C2DAA-BBB6-4442-8738-7227A8FDD868}">
      <dsp:nvSpPr>
        <dsp:cNvPr id="0" name=""/>
        <dsp:cNvSpPr/>
      </dsp:nvSpPr>
      <dsp:spPr>
        <a:xfrm>
          <a:off x="3491401" y="1968195"/>
          <a:ext cx="1485351" cy="594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  <a:cs typeface="Calibri Light"/>
            </a:rPr>
            <a:t>Security </a:t>
          </a:r>
        </a:p>
      </dsp:txBody>
      <dsp:txXfrm>
        <a:off x="3491401" y="1968195"/>
        <a:ext cx="1485351" cy="5941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9BBA4-4AEE-4F60-A029-916DA1B35B8F}">
      <dsp:nvSpPr>
        <dsp:cNvPr id="0" name=""/>
        <dsp:cNvSpPr/>
      </dsp:nvSpPr>
      <dsp:spPr>
        <a:xfrm>
          <a:off x="3164166" y="1121022"/>
          <a:ext cx="1380265" cy="138052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724666-FE1E-4BC8-8EDC-5C6C35F5F559}">
      <dsp:nvSpPr>
        <dsp:cNvPr id="0" name=""/>
        <dsp:cNvSpPr/>
      </dsp:nvSpPr>
      <dsp:spPr>
        <a:xfrm>
          <a:off x="3209995" y="1167047"/>
          <a:ext cx="1288607" cy="128846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Now?</a:t>
          </a:r>
        </a:p>
      </dsp:txBody>
      <dsp:txXfrm>
        <a:off x="3394211" y="1351149"/>
        <a:ext cx="920176" cy="920266"/>
      </dsp:txXfrm>
    </dsp:sp>
    <dsp:sp modelId="{06D7F212-4717-4E8C-A094-0EEF8519389B}">
      <dsp:nvSpPr>
        <dsp:cNvPr id="0" name=""/>
        <dsp:cNvSpPr/>
      </dsp:nvSpPr>
      <dsp:spPr>
        <a:xfrm rot="2700000">
          <a:off x="1739285" y="1122691"/>
          <a:ext cx="1376940" cy="1376940"/>
        </a:xfrm>
        <a:prstGeom prst="teardrop">
          <a:avLst>
            <a:gd name="adj" fmla="val 100000"/>
          </a:avLst>
        </a:prstGeom>
        <a:solidFill>
          <a:schemeClr val="accent2">
            <a:hueOff val="-184401"/>
            <a:satOff val="-30543"/>
            <a:lumOff val="12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61C247-C894-480B-89F4-674A9E900B6D}">
      <dsp:nvSpPr>
        <dsp:cNvPr id="0" name=""/>
        <dsp:cNvSpPr/>
      </dsp:nvSpPr>
      <dsp:spPr>
        <a:xfrm>
          <a:off x="1783452" y="1167047"/>
          <a:ext cx="1288607" cy="128846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84401"/>
              <a:satOff val="-30543"/>
              <a:lumOff val="12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Roboto Black"/>
            </a:rPr>
            <a:t>LXC Containers (Managed)</a:t>
          </a:r>
        </a:p>
      </dsp:txBody>
      <dsp:txXfrm>
        <a:off x="1967667" y="1351149"/>
        <a:ext cx="920176" cy="920266"/>
      </dsp:txXfrm>
    </dsp:sp>
    <dsp:sp modelId="{93200D9C-F95B-4FA7-8299-EACEA79A01E5}">
      <dsp:nvSpPr>
        <dsp:cNvPr id="0" name=""/>
        <dsp:cNvSpPr/>
      </dsp:nvSpPr>
      <dsp:spPr>
        <a:xfrm rot="2700000">
          <a:off x="312741" y="1122691"/>
          <a:ext cx="1376940" cy="1376940"/>
        </a:xfrm>
        <a:prstGeom prst="teardrop">
          <a:avLst>
            <a:gd name="adj" fmla="val 100000"/>
          </a:avLst>
        </a:prstGeom>
        <a:solidFill>
          <a:schemeClr val="accent2">
            <a:hueOff val="-368802"/>
            <a:satOff val="-61086"/>
            <a:lumOff val="25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18BF91-EA80-4C7E-98FF-47B17B001978}">
      <dsp:nvSpPr>
        <dsp:cNvPr id="0" name=""/>
        <dsp:cNvSpPr/>
      </dsp:nvSpPr>
      <dsp:spPr>
        <a:xfrm>
          <a:off x="356908" y="1167047"/>
          <a:ext cx="1288607" cy="128846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368802"/>
              <a:satOff val="-61086"/>
              <a:lumOff val="25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Roboto Black"/>
            </a:rPr>
            <a:t>Virtual Machines (VPS)</a:t>
          </a:r>
        </a:p>
      </dsp:txBody>
      <dsp:txXfrm>
        <a:off x="541123" y="1351149"/>
        <a:ext cx="920176" cy="9202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55EDC-002E-426D-AEF4-D056E1A0DEC2}">
      <dsp:nvSpPr>
        <dsp:cNvPr id="0" name=""/>
        <dsp:cNvSpPr/>
      </dsp:nvSpPr>
      <dsp:spPr>
        <a:xfrm>
          <a:off x="1242" y="1203"/>
          <a:ext cx="2541389" cy="55881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Linux Namespaces</a:t>
          </a:r>
        </a:p>
      </dsp:txBody>
      <dsp:txXfrm>
        <a:off x="17609" y="17570"/>
        <a:ext cx="2508655" cy="526081"/>
      </dsp:txXfrm>
    </dsp:sp>
    <dsp:sp modelId="{62C34B90-7AF2-4B7A-AF52-9E1611E7958D}">
      <dsp:nvSpPr>
        <dsp:cNvPr id="0" name=""/>
        <dsp:cNvSpPr/>
      </dsp:nvSpPr>
      <dsp:spPr>
        <a:xfrm>
          <a:off x="1242" y="605023"/>
          <a:ext cx="2541389" cy="5588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Cgroups</a:t>
          </a:r>
        </a:p>
      </dsp:txBody>
      <dsp:txXfrm>
        <a:off x="17609" y="621390"/>
        <a:ext cx="2508655" cy="526081"/>
      </dsp:txXfrm>
    </dsp:sp>
    <dsp:sp modelId="{F893A105-7996-4150-9965-95D479630126}">
      <dsp:nvSpPr>
        <dsp:cNvPr id="0" name=""/>
        <dsp:cNvSpPr/>
      </dsp:nvSpPr>
      <dsp:spPr>
        <a:xfrm>
          <a:off x="1242" y="1208844"/>
          <a:ext cx="2541389" cy="558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Filesystem</a:t>
          </a:r>
        </a:p>
      </dsp:txBody>
      <dsp:txXfrm>
        <a:off x="17609" y="1225211"/>
        <a:ext cx="2508655" cy="5260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27361-D8AD-4E12-9175-38366EF49E1A}">
      <dsp:nvSpPr>
        <dsp:cNvPr id="0" name=""/>
        <dsp:cNvSpPr/>
      </dsp:nvSpPr>
      <dsp:spPr>
        <a:xfrm>
          <a:off x="3384" y="842"/>
          <a:ext cx="1368474" cy="1164303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LXC</a:t>
          </a:r>
        </a:p>
      </dsp:txBody>
      <dsp:txXfrm>
        <a:off x="37485" y="34943"/>
        <a:ext cx="1300272" cy="1096101"/>
      </dsp:txXfrm>
    </dsp:sp>
    <dsp:sp modelId="{12C52855-464B-4508-9ACA-5B13926EEE4D}">
      <dsp:nvSpPr>
        <dsp:cNvPr id="0" name=""/>
        <dsp:cNvSpPr/>
      </dsp:nvSpPr>
      <dsp:spPr>
        <a:xfrm>
          <a:off x="3384" y="1246648"/>
          <a:ext cx="1368474" cy="1164303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LXD</a:t>
          </a:r>
        </a:p>
      </dsp:txBody>
      <dsp:txXfrm>
        <a:off x="37485" y="1280749"/>
        <a:ext cx="1300272" cy="1096101"/>
      </dsp:txXfrm>
    </dsp:sp>
    <dsp:sp modelId="{02E1BE27-D6A2-43A9-A50C-5A2CB6727DAA}">
      <dsp:nvSpPr>
        <dsp:cNvPr id="0" name=""/>
        <dsp:cNvSpPr/>
      </dsp:nvSpPr>
      <dsp:spPr>
        <a:xfrm>
          <a:off x="1601762" y="842"/>
          <a:ext cx="1368474" cy="1164303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Docker</a:t>
          </a:r>
        </a:p>
      </dsp:txBody>
      <dsp:txXfrm>
        <a:off x="1635863" y="34943"/>
        <a:ext cx="1300272" cy="1096101"/>
      </dsp:txXfrm>
    </dsp:sp>
    <dsp:sp modelId="{0C97BF67-124E-444A-9368-68DA6AB77B70}">
      <dsp:nvSpPr>
        <dsp:cNvPr id="0" name=""/>
        <dsp:cNvSpPr/>
      </dsp:nvSpPr>
      <dsp:spPr>
        <a:xfrm>
          <a:off x="1601762" y="1246648"/>
          <a:ext cx="1368474" cy="1164303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Kubernetes</a:t>
          </a:r>
        </a:p>
      </dsp:txBody>
      <dsp:txXfrm>
        <a:off x="1635863" y="1280749"/>
        <a:ext cx="1300272" cy="1096101"/>
      </dsp:txXfrm>
    </dsp:sp>
    <dsp:sp modelId="{BB9DF55A-2BB7-4492-8E7C-D918A5C4E850}">
      <dsp:nvSpPr>
        <dsp:cNvPr id="0" name=""/>
        <dsp:cNvSpPr/>
      </dsp:nvSpPr>
      <dsp:spPr>
        <a:xfrm>
          <a:off x="1601762" y="2492453"/>
          <a:ext cx="1368474" cy="1164303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Openshift</a:t>
          </a:r>
        </a:p>
      </dsp:txBody>
      <dsp:txXfrm>
        <a:off x="1635863" y="2526554"/>
        <a:ext cx="1300272" cy="1096101"/>
      </dsp:txXfrm>
    </dsp:sp>
    <dsp:sp modelId="{3E2E7C12-9384-413A-BCA8-C7CA46A3D49C}">
      <dsp:nvSpPr>
        <dsp:cNvPr id="0" name=""/>
        <dsp:cNvSpPr/>
      </dsp:nvSpPr>
      <dsp:spPr>
        <a:xfrm>
          <a:off x="3200141" y="842"/>
          <a:ext cx="1368474" cy="1164303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...</a:t>
          </a:r>
        </a:p>
      </dsp:txBody>
      <dsp:txXfrm>
        <a:off x="3234242" y="34943"/>
        <a:ext cx="1300272" cy="10961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BA8D83-366D-41FE-91E6-194C12B47C2F}">
      <dsp:nvSpPr>
        <dsp:cNvPr id="0" name=""/>
        <dsp:cNvSpPr/>
      </dsp:nvSpPr>
      <dsp:spPr>
        <a:xfrm>
          <a:off x="409296" y="1076952"/>
          <a:ext cx="668408" cy="66840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6E763F-1F3D-40A1-986A-E2C3CA647F7C}">
      <dsp:nvSpPr>
        <dsp:cNvPr id="0" name=""/>
        <dsp:cNvSpPr/>
      </dsp:nvSpPr>
      <dsp:spPr>
        <a:xfrm>
          <a:off x="825" y="1968195"/>
          <a:ext cx="1485351" cy="594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  <a:cs typeface="Calibri Light"/>
            </a:rPr>
            <a:t>Scalability</a:t>
          </a:r>
          <a:endParaRPr lang="en-US" sz="2500" kern="1200" dirty="0">
            <a:solidFill>
              <a:schemeClr val="bg1"/>
            </a:solidFill>
            <a:latin typeface="Roboto Black"/>
            <a:cs typeface="Calibri Light"/>
          </a:endParaRPr>
        </a:p>
      </dsp:txBody>
      <dsp:txXfrm>
        <a:off x="825" y="1968195"/>
        <a:ext cx="1485351" cy="594140"/>
      </dsp:txXfrm>
    </dsp:sp>
    <dsp:sp modelId="{99FDA202-B240-4BDA-A88B-BC088139F933}">
      <dsp:nvSpPr>
        <dsp:cNvPr id="0" name=""/>
        <dsp:cNvSpPr/>
      </dsp:nvSpPr>
      <dsp:spPr>
        <a:xfrm>
          <a:off x="2154584" y="1076952"/>
          <a:ext cx="668408" cy="66840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5E6E9C-91BE-4947-A30A-08671BA4E97E}">
      <dsp:nvSpPr>
        <dsp:cNvPr id="0" name=""/>
        <dsp:cNvSpPr/>
      </dsp:nvSpPr>
      <dsp:spPr>
        <a:xfrm>
          <a:off x="1746113" y="1968195"/>
          <a:ext cx="1485351" cy="594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  <a:cs typeface="Calibri Light"/>
            </a:rPr>
            <a:t>Integrity</a:t>
          </a:r>
        </a:p>
      </dsp:txBody>
      <dsp:txXfrm>
        <a:off x="1746113" y="1968195"/>
        <a:ext cx="1485351" cy="594140"/>
      </dsp:txXfrm>
    </dsp:sp>
    <dsp:sp modelId="{EF034D71-1BA7-47C5-BA28-A7B5FDA247E4}">
      <dsp:nvSpPr>
        <dsp:cNvPr id="0" name=""/>
        <dsp:cNvSpPr/>
      </dsp:nvSpPr>
      <dsp:spPr>
        <a:xfrm>
          <a:off x="3899872" y="1076952"/>
          <a:ext cx="668408" cy="668408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C2DAA-BBB6-4442-8738-7227A8FDD868}">
      <dsp:nvSpPr>
        <dsp:cNvPr id="0" name=""/>
        <dsp:cNvSpPr/>
      </dsp:nvSpPr>
      <dsp:spPr>
        <a:xfrm>
          <a:off x="3491401" y="1968195"/>
          <a:ext cx="1485351" cy="594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  <a:cs typeface="Calibri Light"/>
            </a:rPr>
            <a:t>Security </a:t>
          </a:r>
        </a:p>
      </dsp:txBody>
      <dsp:txXfrm>
        <a:off x="3491401" y="1968195"/>
        <a:ext cx="1485351" cy="5941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287AF7-D43A-4AE8-8E20-416B13CDAEBA}">
      <dsp:nvSpPr>
        <dsp:cNvPr id="0" name=""/>
        <dsp:cNvSpPr/>
      </dsp:nvSpPr>
      <dsp:spPr>
        <a:xfrm>
          <a:off x="1531" y="1255"/>
          <a:ext cx="4307175" cy="67581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Calibri Light"/>
              <a:cs typeface="Calibri Light"/>
            </a:rPr>
            <a:t>LXD</a:t>
          </a:r>
        </a:p>
      </dsp:txBody>
      <dsp:txXfrm>
        <a:off x="21325" y="21049"/>
        <a:ext cx="4267587" cy="636227"/>
      </dsp:txXfrm>
    </dsp:sp>
    <dsp:sp modelId="{44F62BE0-66B3-4273-9CDE-BA50787DDE55}">
      <dsp:nvSpPr>
        <dsp:cNvPr id="0" name=""/>
        <dsp:cNvSpPr/>
      </dsp:nvSpPr>
      <dsp:spPr>
        <a:xfrm>
          <a:off x="1531" y="751911"/>
          <a:ext cx="4307175" cy="6758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Calibri Light"/>
              <a:cs typeface="Calibri Light"/>
            </a:rPr>
            <a:t>ZFS</a:t>
          </a:r>
        </a:p>
      </dsp:txBody>
      <dsp:txXfrm>
        <a:off x="21325" y="771705"/>
        <a:ext cx="4267587" cy="636227"/>
      </dsp:txXfrm>
    </dsp:sp>
    <dsp:sp modelId="{569EBDC3-22E0-401C-9206-058F012DAE67}">
      <dsp:nvSpPr>
        <dsp:cNvPr id="0" name=""/>
        <dsp:cNvSpPr/>
      </dsp:nvSpPr>
      <dsp:spPr>
        <a:xfrm>
          <a:off x="1531" y="1502566"/>
          <a:ext cx="519312" cy="675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latin typeface="Calibri Light"/>
              <a:cs typeface="Calibri Light"/>
            </a:rPr>
            <a:t>/dev/sda</a:t>
          </a:r>
        </a:p>
      </dsp:txBody>
      <dsp:txXfrm>
        <a:off x="16741" y="1517776"/>
        <a:ext cx="488892" cy="645395"/>
      </dsp:txXfrm>
    </dsp:sp>
    <dsp:sp modelId="{ACCCB69A-BECB-485B-BB27-F3FD93F3D8AB}">
      <dsp:nvSpPr>
        <dsp:cNvPr id="0" name=""/>
        <dsp:cNvSpPr/>
      </dsp:nvSpPr>
      <dsp:spPr>
        <a:xfrm>
          <a:off x="542654" y="1502566"/>
          <a:ext cx="519312" cy="675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latin typeface="Calibri Light"/>
              <a:cs typeface="Calibri Light"/>
            </a:rPr>
            <a:t>/dev/sdb</a:t>
          </a:r>
        </a:p>
      </dsp:txBody>
      <dsp:txXfrm>
        <a:off x="557864" y="1517776"/>
        <a:ext cx="488892" cy="645395"/>
      </dsp:txXfrm>
    </dsp:sp>
    <dsp:sp modelId="{E42B3C7D-B1EE-49C2-948A-8696AFCC382C}">
      <dsp:nvSpPr>
        <dsp:cNvPr id="0" name=""/>
        <dsp:cNvSpPr/>
      </dsp:nvSpPr>
      <dsp:spPr>
        <a:xfrm>
          <a:off x="1083778" y="1502566"/>
          <a:ext cx="519312" cy="675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latin typeface="Calibri Light"/>
              <a:cs typeface="Calibri Light"/>
            </a:rPr>
            <a:t>/dev/sdc</a:t>
          </a:r>
        </a:p>
      </dsp:txBody>
      <dsp:txXfrm>
        <a:off x="1098988" y="1517776"/>
        <a:ext cx="488892" cy="645395"/>
      </dsp:txXfrm>
    </dsp:sp>
    <dsp:sp modelId="{F55D0853-27AC-4983-A32C-BFE91F0F9CA4}">
      <dsp:nvSpPr>
        <dsp:cNvPr id="0" name=""/>
        <dsp:cNvSpPr/>
      </dsp:nvSpPr>
      <dsp:spPr>
        <a:xfrm>
          <a:off x="1624901" y="1502566"/>
          <a:ext cx="519312" cy="675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latin typeface="Calibri Light"/>
              <a:cs typeface="Calibri Light"/>
            </a:rPr>
            <a:t>/dev/sdd</a:t>
          </a:r>
        </a:p>
      </dsp:txBody>
      <dsp:txXfrm>
        <a:off x="1640111" y="1517776"/>
        <a:ext cx="488892" cy="645395"/>
      </dsp:txXfrm>
    </dsp:sp>
    <dsp:sp modelId="{62E1D8E5-98CE-434B-9774-213B514812D0}">
      <dsp:nvSpPr>
        <dsp:cNvPr id="0" name=""/>
        <dsp:cNvSpPr/>
      </dsp:nvSpPr>
      <dsp:spPr>
        <a:xfrm>
          <a:off x="2166025" y="1502566"/>
          <a:ext cx="519312" cy="675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latin typeface="Calibri Light"/>
              <a:cs typeface="Calibri Light"/>
            </a:rPr>
            <a:t>/dev/sde</a:t>
          </a:r>
        </a:p>
      </dsp:txBody>
      <dsp:txXfrm>
        <a:off x="2181235" y="1517776"/>
        <a:ext cx="488892" cy="645395"/>
      </dsp:txXfrm>
    </dsp:sp>
    <dsp:sp modelId="{2A9008CF-58F6-4466-8854-3B34A8CFA299}">
      <dsp:nvSpPr>
        <dsp:cNvPr id="0" name=""/>
        <dsp:cNvSpPr/>
      </dsp:nvSpPr>
      <dsp:spPr>
        <a:xfrm>
          <a:off x="2707148" y="1502566"/>
          <a:ext cx="519312" cy="675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latin typeface="Calibri Light"/>
              <a:cs typeface="Calibri Light"/>
            </a:rPr>
            <a:t>/dev/sdf</a:t>
          </a:r>
        </a:p>
      </dsp:txBody>
      <dsp:txXfrm>
        <a:off x="2722358" y="1517776"/>
        <a:ext cx="488892" cy="645395"/>
      </dsp:txXfrm>
    </dsp:sp>
    <dsp:sp modelId="{E19D2AB9-D464-4637-98E7-5247D896544D}">
      <dsp:nvSpPr>
        <dsp:cNvPr id="0" name=""/>
        <dsp:cNvSpPr/>
      </dsp:nvSpPr>
      <dsp:spPr>
        <a:xfrm>
          <a:off x="3248271" y="1502566"/>
          <a:ext cx="519312" cy="675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latin typeface="Calibri Light"/>
              <a:cs typeface="Calibri Light"/>
            </a:rPr>
            <a:t>/dev/sdg</a:t>
          </a:r>
        </a:p>
      </dsp:txBody>
      <dsp:txXfrm>
        <a:off x="3263481" y="1517776"/>
        <a:ext cx="488892" cy="645395"/>
      </dsp:txXfrm>
    </dsp:sp>
    <dsp:sp modelId="{11C9C070-F585-49B6-BF70-A380D4A60DF5}">
      <dsp:nvSpPr>
        <dsp:cNvPr id="0" name=""/>
        <dsp:cNvSpPr/>
      </dsp:nvSpPr>
      <dsp:spPr>
        <a:xfrm>
          <a:off x="3789395" y="1502566"/>
          <a:ext cx="519312" cy="675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latin typeface="Calibri Light"/>
              <a:cs typeface="Calibri Light"/>
            </a:rPr>
            <a:t>/dev/sdh</a:t>
          </a:r>
        </a:p>
      </dsp:txBody>
      <dsp:txXfrm>
        <a:off x="3804605" y="1517776"/>
        <a:ext cx="488892" cy="6453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61D42-6CF3-4E2D-A57B-21869094C432}">
      <dsp:nvSpPr>
        <dsp:cNvPr id="0" name=""/>
        <dsp:cNvSpPr/>
      </dsp:nvSpPr>
      <dsp:spPr>
        <a:xfrm rot="5400000">
          <a:off x="-136763" y="137395"/>
          <a:ext cx="911758" cy="63823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Filesystem</a:t>
          </a:r>
        </a:p>
      </dsp:txBody>
      <dsp:txXfrm rot="-5400000">
        <a:off x="1" y="319746"/>
        <a:ext cx="638230" cy="273528"/>
      </dsp:txXfrm>
    </dsp:sp>
    <dsp:sp modelId="{A9621F2D-2909-4A73-A7E0-62971FEC5674}">
      <dsp:nvSpPr>
        <dsp:cNvPr id="0" name=""/>
        <dsp:cNvSpPr/>
      </dsp:nvSpPr>
      <dsp:spPr>
        <a:xfrm rot="5400000">
          <a:off x="2241766" y="-1602904"/>
          <a:ext cx="592642" cy="37997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Quotas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Integrity</a:t>
          </a:r>
        </a:p>
      </dsp:txBody>
      <dsp:txXfrm rot="-5400000">
        <a:off x="638230" y="29562"/>
        <a:ext cx="3770784" cy="534782"/>
      </dsp:txXfrm>
    </dsp:sp>
    <dsp:sp modelId="{42934882-0DA0-4EF5-93F2-14E6FB6A05A4}">
      <dsp:nvSpPr>
        <dsp:cNvPr id="0" name=""/>
        <dsp:cNvSpPr/>
      </dsp:nvSpPr>
      <dsp:spPr>
        <a:xfrm rot="5400000">
          <a:off x="-136763" y="897032"/>
          <a:ext cx="911758" cy="63823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Logical</a:t>
          </a:r>
        </a:p>
      </dsp:txBody>
      <dsp:txXfrm rot="-5400000">
        <a:off x="1" y="1079383"/>
        <a:ext cx="638230" cy="273528"/>
      </dsp:txXfrm>
    </dsp:sp>
    <dsp:sp modelId="{F31E211B-9EB1-4C21-B1E6-FD1F8FDAF964}">
      <dsp:nvSpPr>
        <dsp:cNvPr id="0" name=""/>
        <dsp:cNvSpPr/>
      </dsp:nvSpPr>
      <dsp:spPr>
        <a:xfrm rot="5400000">
          <a:off x="2241766" y="-843266"/>
          <a:ext cx="592642" cy="37997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Volume management</a:t>
          </a:r>
        </a:p>
      </dsp:txBody>
      <dsp:txXfrm rot="-5400000">
        <a:off x="638230" y="789200"/>
        <a:ext cx="3770784" cy="534782"/>
      </dsp:txXfrm>
    </dsp:sp>
    <dsp:sp modelId="{32F7E059-ACF5-4113-AFDB-82F0EAD46A01}">
      <dsp:nvSpPr>
        <dsp:cNvPr id="0" name=""/>
        <dsp:cNvSpPr/>
      </dsp:nvSpPr>
      <dsp:spPr>
        <a:xfrm rot="5400000">
          <a:off x="-136763" y="1656669"/>
          <a:ext cx="911758" cy="63823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Physical</a:t>
          </a:r>
        </a:p>
      </dsp:txBody>
      <dsp:txXfrm rot="-5400000">
        <a:off x="1" y="1839020"/>
        <a:ext cx="638230" cy="273528"/>
      </dsp:txXfrm>
    </dsp:sp>
    <dsp:sp modelId="{1968320A-CDC9-42AB-93F6-77FB21098CD6}">
      <dsp:nvSpPr>
        <dsp:cNvPr id="0" name=""/>
        <dsp:cNvSpPr/>
      </dsp:nvSpPr>
      <dsp:spPr>
        <a:xfrm rot="5400000">
          <a:off x="2241766" y="-83629"/>
          <a:ext cx="592642" cy="37997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Data redundancy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Performance</a:t>
          </a:r>
        </a:p>
      </dsp:txBody>
      <dsp:txXfrm rot="-5400000">
        <a:off x="638230" y="1548837"/>
        <a:ext cx="3770784" cy="534782"/>
      </dsp:txXfrm>
    </dsp:sp>
    <dsp:sp modelId="{195D773F-168F-44CA-B704-CE02431228A7}">
      <dsp:nvSpPr>
        <dsp:cNvPr id="0" name=""/>
        <dsp:cNvSpPr/>
      </dsp:nvSpPr>
      <dsp:spPr>
        <a:xfrm rot="5400000">
          <a:off x="-136763" y="2416306"/>
          <a:ext cx="911758" cy="63823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-5400000">
        <a:off x="1" y="2598657"/>
        <a:ext cx="638230" cy="273528"/>
      </dsp:txXfrm>
    </dsp:sp>
    <dsp:sp modelId="{A5EC5805-A3FC-42A0-B44D-BD2698D43073}">
      <dsp:nvSpPr>
        <dsp:cNvPr id="0" name=""/>
        <dsp:cNvSpPr/>
      </dsp:nvSpPr>
      <dsp:spPr>
        <a:xfrm rot="5400000">
          <a:off x="2241766" y="676007"/>
          <a:ext cx="592642" cy="37997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One more thing</a:t>
          </a:r>
        </a:p>
      </dsp:txBody>
      <dsp:txXfrm rot="-5400000">
        <a:off x="638230" y="2308473"/>
        <a:ext cx="3770784" cy="53478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0C48A7-B6E7-46B5-85A4-FAB316E2A4DA}">
      <dsp:nvSpPr>
        <dsp:cNvPr id="0" name=""/>
        <dsp:cNvSpPr/>
      </dsp:nvSpPr>
      <dsp:spPr>
        <a:xfrm>
          <a:off x="6701307" y="708500"/>
          <a:ext cx="1528007" cy="1528257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329F3D-CAE5-45DE-87BE-A8E0499080C6}">
      <dsp:nvSpPr>
        <dsp:cNvPr id="0" name=""/>
        <dsp:cNvSpPr/>
      </dsp:nvSpPr>
      <dsp:spPr>
        <a:xfrm>
          <a:off x="6751726" y="759451"/>
          <a:ext cx="1426356" cy="14263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Restore container </a:t>
          </a:r>
        </a:p>
      </dsp:txBody>
      <dsp:txXfrm>
        <a:off x="6955840" y="963254"/>
        <a:ext cx="1018942" cy="1018748"/>
      </dsp:txXfrm>
    </dsp:sp>
    <dsp:sp modelId="{BB08DE86-182D-4F5C-A0DA-18341ED17832}">
      <dsp:nvSpPr>
        <dsp:cNvPr id="0" name=""/>
        <dsp:cNvSpPr/>
      </dsp:nvSpPr>
      <dsp:spPr>
        <a:xfrm rot="2700000">
          <a:off x="5121344" y="708579"/>
          <a:ext cx="1527830" cy="1527830"/>
        </a:xfrm>
        <a:prstGeom prst="teardrop">
          <a:avLst>
            <a:gd name="adj" fmla="val 100000"/>
          </a:avLst>
        </a:prstGeom>
        <a:solidFill>
          <a:schemeClr val="accent1">
            <a:shade val="50000"/>
            <a:hueOff val="260897"/>
            <a:satOff val="-30936"/>
            <a:lumOff val="236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48867A-C73D-4637-917A-A71E104D5464}">
      <dsp:nvSpPr>
        <dsp:cNvPr id="0" name=""/>
        <dsp:cNvSpPr/>
      </dsp:nvSpPr>
      <dsp:spPr>
        <a:xfrm>
          <a:off x="5173300" y="759451"/>
          <a:ext cx="1426356" cy="14263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260897"/>
              <a:satOff val="-30936"/>
              <a:lumOff val="236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Transfer back to LXD host</a:t>
          </a:r>
        </a:p>
      </dsp:txBody>
      <dsp:txXfrm>
        <a:off x="5376601" y="963254"/>
        <a:ext cx="1018942" cy="1018748"/>
      </dsp:txXfrm>
    </dsp:sp>
    <dsp:sp modelId="{B9F81E15-06F9-4936-8D59-0D402D703EA2}">
      <dsp:nvSpPr>
        <dsp:cNvPr id="0" name=""/>
        <dsp:cNvSpPr/>
      </dsp:nvSpPr>
      <dsp:spPr>
        <a:xfrm rot="2700000">
          <a:off x="3542918" y="708579"/>
          <a:ext cx="1527830" cy="1527830"/>
        </a:xfrm>
        <a:prstGeom prst="teardrop">
          <a:avLst>
            <a:gd name="adj" fmla="val 100000"/>
          </a:avLst>
        </a:prstGeom>
        <a:solidFill>
          <a:schemeClr val="accent1">
            <a:shade val="50000"/>
            <a:hueOff val="521793"/>
            <a:satOff val="-61871"/>
            <a:lumOff val="473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5C4640-7867-4EBF-BE7C-2906373B3B24}">
      <dsp:nvSpPr>
        <dsp:cNvPr id="0" name=""/>
        <dsp:cNvSpPr/>
      </dsp:nvSpPr>
      <dsp:spPr>
        <a:xfrm>
          <a:off x="3594062" y="759451"/>
          <a:ext cx="1426356" cy="14263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521793"/>
              <a:satOff val="-61871"/>
              <a:lumOff val="473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In case of emergency</a:t>
          </a:r>
        </a:p>
      </dsp:txBody>
      <dsp:txXfrm>
        <a:off x="3797362" y="963254"/>
        <a:ext cx="1018942" cy="1018748"/>
      </dsp:txXfrm>
    </dsp:sp>
    <dsp:sp modelId="{18CC65A0-E8F5-44D8-BCD8-F6E5F9C53C6E}">
      <dsp:nvSpPr>
        <dsp:cNvPr id="0" name=""/>
        <dsp:cNvSpPr/>
      </dsp:nvSpPr>
      <dsp:spPr>
        <a:xfrm rot="2700000">
          <a:off x="1963679" y="708579"/>
          <a:ext cx="1527830" cy="1527830"/>
        </a:xfrm>
        <a:prstGeom prst="teardrop">
          <a:avLst>
            <a:gd name="adj" fmla="val 100000"/>
          </a:avLst>
        </a:prstGeom>
        <a:solidFill>
          <a:schemeClr val="accent1">
            <a:shade val="50000"/>
            <a:hueOff val="521793"/>
            <a:satOff val="-61871"/>
            <a:lumOff val="473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CA135C-0290-4124-B135-14B4A8B41505}">
      <dsp:nvSpPr>
        <dsp:cNvPr id="0" name=""/>
        <dsp:cNvSpPr/>
      </dsp:nvSpPr>
      <dsp:spPr>
        <a:xfrm>
          <a:off x="2014823" y="759451"/>
          <a:ext cx="1426356" cy="14263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521793"/>
              <a:satOff val="-61871"/>
              <a:lumOff val="473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Transfer to backup host</a:t>
          </a:r>
        </a:p>
      </dsp:txBody>
      <dsp:txXfrm>
        <a:off x="2218937" y="963254"/>
        <a:ext cx="1018942" cy="1018748"/>
      </dsp:txXfrm>
    </dsp:sp>
    <dsp:sp modelId="{A228080C-FD1D-45BB-9E19-E811CE8DE67F}">
      <dsp:nvSpPr>
        <dsp:cNvPr id="0" name=""/>
        <dsp:cNvSpPr/>
      </dsp:nvSpPr>
      <dsp:spPr>
        <a:xfrm rot="2700000">
          <a:off x="384441" y="708579"/>
          <a:ext cx="1527830" cy="1527830"/>
        </a:xfrm>
        <a:prstGeom prst="teardrop">
          <a:avLst>
            <a:gd name="adj" fmla="val 100000"/>
          </a:avLst>
        </a:prstGeom>
        <a:solidFill>
          <a:schemeClr val="accent1">
            <a:shade val="50000"/>
            <a:hueOff val="260897"/>
            <a:satOff val="-30936"/>
            <a:lumOff val="236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11365A-5957-41D0-B021-FC01DCEF4D6F}">
      <dsp:nvSpPr>
        <dsp:cNvPr id="0" name=""/>
        <dsp:cNvSpPr/>
      </dsp:nvSpPr>
      <dsp:spPr>
        <a:xfrm>
          <a:off x="435584" y="759451"/>
          <a:ext cx="1426356" cy="14263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260897"/>
              <a:satOff val="-30936"/>
              <a:lumOff val="236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Take snapshots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(</a:t>
          </a:r>
          <a:r>
            <a:rPr lang="en-US" sz="1500" kern="1200" dirty="0" err="1"/>
            <a:t>CoW</a:t>
          </a:r>
          <a:r>
            <a:rPr lang="en-US" sz="1500" kern="1200" dirty="0"/>
            <a:t>)</a:t>
          </a:r>
        </a:p>
      </dsp:txBody>
      <dsp:txXfrm>
        <a:off x="639698" y="963254"/>
        <a:ext cx="1018942" cy="10187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CC65A0-E8F5-44D8-BCD8-F6E5F9C53C6E}">
      <dsp:nvSpPr>
        <dsp:cNvPr id="0" name=""/>
        <dsp:cNvSpPr/>
      </dsp:nvSpPr>
      <dsp:spPr>
        <a:xfrm>
          <a:off x="4350354" y="633467"/>
          <a:ext cx="1678373" cy="1678349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CA135C-0290-4124-B135-14B4A8B41505}">
      <dsp:nvSpPr>
        <dsp:cNvPr id="0" name=""/>
        <dsp:cNvSpPr/>
      </dsp:nvSpPr>
      <dsp:spPr>
        <a:xfrm>
          <a:off x="4406275" y="689422"/>
          <a:ext cx="1566159" cy="1566440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4630331" y="913241"/>
        <a:ext cx="1118791" cy="1118801"/>
      </dsp:txXfrm>
    </dsp:sp>
    <dsp:sp modelId="{A228080C-FD1D-45BB-9E19-E811CE8DE67F}">
      <dsp:nvSpPr>
        <dsp:cNvPr id="0" name=""/>
        <dsp:cNvSpPr/>
      </dsp:nvSpPr>
      <dsp:spPr>
        <a:xfrm rot="2700000">
          <a:off x="2616218" y="633280"/>
          <a:ext cx="1678429" cy="1678429"/>
        </a:xfrm>
        <a:prstGeom prst="teardrop">
          <a:avLst>
            <a:gd name="adj" fmla="val 100000"/>
          </a:avLst>
        </a:prstGeom>
        <a:solidFill>
          <a:schemeClr val="accent1">
            <a:shade val="50000"/>
            <a:hueOff val="652242"/>
            <a:satOff val="-77339"/>
            <a:lumOff val="592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11365A-5957-41D0-B021-FC01DCEF4D6F}">
      <dsp:nvSpPr>
        <dsp:cNvPr id="0" name=""/>
        <dsp:cNvSpPr/>
      </dsp:nvSpPr>
      <dsp:spPr>
        <a:xfrm>
          <a:off x="2672353" y="689422"/>
          <a:ext cx="1566159" cy="156644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652242"/>
              <a:satOff val="-77339"/>
              <a:lumOff val="592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Take a snapshot</a:t>
          </a:r>
        </a:p>
      </dsp:txBody>
      <dsp:txXfrm>
        <a:off x="2896036" y="913241"/>
        <a:ext cx="1118791" cy="11188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AB163323-03DA-6A46-A90E-08F1726AA9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D439BFF1-1B9D-504D-A26F-5B7B586C32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7B7FF-BE1D-F142-A7C6-7E5819AB9265}" type="datetimeFigureOut">
              <a:rPr lang="nb-NO" smtClean="0"/>
              <a:t>03.11.2019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844D4EA-6203-2947-9931-67DD398E6AA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26DC9EF5-67FB-E748-965F-AF97979EBA1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8A413-586B-3045-B9CC-6E7FD3FC15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7880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721282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>
                <a:latin typeface="Calibri"/>
                <a:cs typeface="Calibri"/>
              </a:rPr>
              <a:t>We are Documaster</a:t>
            </a:r>
          </a:p>
        </p:txBody>
      </p:sp>
    </p:spTree>
    <p:extLst>
      <p:ext uri="{BB962C8B-B14F-4D97-AF65-F5344CB8AC3E}">
        <p14:creationId xmlns:p14="http://schemas.microsoft.com/office/powerpoint/2010/main" val="4016755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Our company started in 2014</a:t>
            </a:r>
          </a:p>
        </p:txBody>
      </p:sp>
    </p:spTree>
    <p:extLst>
      <p:ext uri="{BB962C8B-B14F-4D97-AF65-F5344CB8AC3E}">
        <p14:creationId xmlns:p14="http://schemas.microsoft.com/office/powerpoint/2010/main" val="2991818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708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054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897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454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883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579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084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-What is Documaster" preserve="1" userDrawn="1">
  <p:cSld name="1_06-What is Documaster">
    <p:bg>
      <p:bgPr>
        <a:solidFill>
          <a:schemeClr val="bg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63C4C1F0-FD25-934E-B2A8-CF9D4EB493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212862"/>
          </a:xfrm>
          <a:prstGeom prst="rect">
            <a:avLst/>
          </a:prstGeom>
        </p:spPr>
      </p:pic>
      <p:sp>
        <p:nvSpPr>
          <p:cNvPr id="119" name="Google Shape;119;p8"/>
          <p:cNvSpPr txBox="1">
            <a:spLocks noGrp="1"/>
          </p:cNvSpPr>
          <p:nvPr>
            <p:ph type="title" hasCustomPrompt="1"/>
          </p:nvPr>
        </p:nvSpPr>
        <p:spPr>
          <a:xfrm>
            <a:off x="900000" y="2273995"/>
            <a:ext cx="6496025" cy="451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Open Sans"/>
              <a:buNone/>
              <a:defRPr sz="3600" b="1" i="0" u="none" strike="noStrike" cap="all" baseline="0">
                <a:solidFill>
                  <a:srgbClr val="FED955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Title slide header</a:t>
            </a:r>
            <a:endParaRPr/>
          </a:p>
        </p:txBody>
      </p:sp>
      <p:sp>
        <p:nvSpPr>
          <p:cNvPr id="11" name="Google Shape;907;p106">
            <a:extLst>
              <a:ext uri="{FF2B5EF4-FFF2-40B4-BE49-F238E27FC236}">
                <a16:creationId xmlns:a16="http://schemas.microsoft.com/office/drawing/2014/main" id="{608A62EA-157E-A84A-ACFA-608D6EC7B51F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900000" y="2757196"/>
            <a:ext cx="6477721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0000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864"/>
              <a:buFont typeface="Open Sans"/>
              <a:buNone/>
              <a:defRPr sz="2400" b="0" i="0" u="none" strike="noStrike" cap="all" baseline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Title slide </a:t>
            </a:r>
            <a:r>
              <a:rPr lang="en-US" err="1"/>
              <a:t>subheader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2116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-Title Slide-4" preserve="1" userDrawn="1">
  <p:cSld name="1_03-Title Slide-4">
    <p:bg>
      <p:bgPr>
        <a:solidFill>
          <a:schemeClr val="tx2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45;p21">
            <a:extLst>
              <a:ext uri="{FF2B5EF4-FFF2-40B4-BE49-F238E27FC236}">
                <a16:creationId xmlns:a16="http://schemas.microsoft.com/office/drawing/2014/main" id="{051C4964-DBF9-F546-A3EC-269699F1331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85004" y="1492950"/>
            <a:ext cx="7574100" cy="21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E9EC"/>
              </a:buClr>
              <a:buSzPts val="1400"/>
              <a:buFont typeface="Open Sans"/>
              <a:buNone/>
              <a:defRPr sz="4000" b="0" i="0" u="none" strike="noStrike" cap="all" baseline="0">
                <a:solidFill>
                  <a:schemeClr val="accent1">
                    <a:lumMod val="90000"/>
                    <a:lumOff val="10000"/>
                  </a:schemeClr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39701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-Title Slide-4" preserve="1" userDrawn="1">
  <p:cSld name="1_03-Title Slide-4">
    <p:bg>
      <p:bgPr>
        <a:solidFill>
          <a:srgbClr val="0D395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037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 Section 1" preserve="1" userDrawn="1">
  <p:cSld name="1_Head Section 1"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DE55D48-817A-FD49-9503-03306E7A3B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73D3C4BA-374A-4EAE-AF96-EBD35B1FDDF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4000">
                <a:srgbClr val="A2B5BA">
                  <a:alpha val="10000"/>
                </a:srgbClr>
              </a:gs>
              <a:gs pos="54000">
                <a:srgbClr val="53717B">
                  <a:alpha val="30000"/>
                </a:srgbClr>
              </a:gs>
              <a:gs pos="84000">
                <a:schemeClr val="accent1">
                  <a:alpha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Google Shape;577;p83">
            <a:extLst>
              <a:ext uri="{FF2B5EF4-FFF2-40B4-BE49-F238E27FC236}">
                <a16:creationId xmlns:a16="http://schemas.microsoft.com/office/drawing/2014/main" id="{A792A37C-2C7E-1A4E-9555-12AD92EA732C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900000" y="1818510"/>
            <a:ext cx="3688682" cy="619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Open Sans"/>
              <a:buNone/>
              <a:defRPr sz="3000" b="0" i="0" u="none" strike="noStrike" cap="all" baseline="0">
                <a:solidFill>
                  <a:srgbClr val="FBD65F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Paste Title here</a:t>
            </a:r>
            <a:endParaRPr/>
          </a:p>
        </p:txBody>
      </p:sp>
      <p:sp>
        <p:nvSpPr>
          <p:cNvPr id="8" name="Google Shape;578;p83">
            <a:extLst>
              <a:ext uri="{FF2B5EF4-FFF2-40B4-BE49-F238E27FC236}">
                <a16:creationId xmlns:a16="http://schemas.microsoft.com/office/drawing/2014/main" id="{7BC77753-D5AB-974C-A7FE-0D56E347F82F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900000" y="3786300"/>
            <a:ext cx="6165109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D3DB"/>
              </a:buClr>
              <a:buSzPts val="1100"/>
              <a:buFont typeface="Open Sans"/>
              <a:buNone/>
              <a:defRPr sz="1800" b="0" i="0" u="none" strike="noStrike" cap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D8D8D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D8D8D"/>
              </a:buClr>
              <a:buSzPts val="1200"/>
              <a:buFont typeface="Arial"/>
              <a:buNone/>
              <a:defRPr sz="1400" b="0" i="0" u="none" strike="noStrike" cap="none">
                <a:solidFill>
                  <a:srgbClr val="8D8D8D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D8D8D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D8D8D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Text Here</a:t>
            </a:r>
            <a:endParaRPr/>
          </a:p>
        </p:txBody>
      </p:sp>
      <p:sp>
        <p:nvSpPr>
          <p:cNvPr id="16" name="Місце для тексту 15">
            <a:extLst>
              <a:ext uri="{FF2B5EF4-FFF2-40B4-BE49-F238E27FC236}">
                <a16:creationId xmlns:a16="http://schemas.microsoft.com/office/drawing/2014/main" id="{761EDD3A-65D4-446B-8A90-6E81B82970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113" y="2438400"/>
            <a:ext cx="6164262" cy="1181417"/>
          </a:xfrm>
          <a:noFill/>
          <a:ln>
            <a:noFill/>
          </a:ln>
        </p:spPr>
        <p:txBody>
          <a:bodyPr spcFirstLastPara="1" wrap="square" lIns="72000" tIns="0" rIns="91425" bIns="91425" anchor="t" anchorCtr="0"/>
          <a:lstStyle>
            <a:lvl1pPr marL="0" indent="0">
              <a:lnSpc>
                <a:spcPct val="100000"/>
              </a:lnSpc>
              <a:buNone/>
              <a:defRPr lang="nb-NO" sz="2800" b="0" cap="all" baseline="0" dirty="0">
                <a:solidFill>
                  <a:schemeClr val="bg1"/>
                </a:solidFill>
                <a:latin typeface="+mn-lt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457200" lvl="0" indent="-457200">
              <a:lnSpc>
                <a:spcPct val="90000"/>
              </a:lnSpc>
              <a:buClr>
                <a:schemeClr val="accent2"/>
              </a:buClr>
              <a:buSzPts val="1400"/>
            </a:pPr>
            <a:r>
              <a:rPr lang="en-US"/>
              <a:t>Paste title next line here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7285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 Section 1" preserve="1" userDrawn="1">
  <p:cSld name="1_Head Section 1"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DE55D48-817A-FD49-9503-03306E7A3B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C49FC6EC-26EB-45C5-96AE-AEEF54405945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4000">
                <a:srgbClr val="A2B5BA">
                  <a:alpha val="10000"/>
                </a:srgbClr>
              </a:gs>
              <a:gs pos="54000">
                <a:srgbClr val="53717B">
                  <a:alpha val="30000"/>
                </a:srgbClr>
              </a:gs>
              <a:gs pos="84000">
                <a:schemeClr val="accent1">
                  <a:alpha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9889BA74-CD8F-44F0-B642-E694FB8D19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7163" y="4627629"/>
            <a:ext cx="1046782" cy="292649"/>
          </a:xfrm>
          <a:prstGeom prst="rect">
            <a:avLst/>
          </a:prstGeom>
        </p:spPr>
      </p:pic>
      <p:sp>
        <p:nvSpPr>
          <p:cNvPr id="11" name="Google Shape;578;p83">
            <a:extLst>
              <a:ext uri="{FF2B5EF4-FFF2-40B4-BE49-F238E27FC236}">
                <a16:creationId xmlns:a16="http://schemas.microsoft.com/office/drawing/2014/main" id="{F5B3E069-A54D-4040-89ED-BBD097EF84B1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900000" y="3786300"/>
            <a:ext cx="6165109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D3DB"/>
              </a:buClr>
              <a:buSzPts val="1100"/>
              <a:buFont typeface="Open Sans"/>
              <a:buNone/>
              <a:defRPr sz="1800" b="0" i="0" u="none" strike="noStrike" cap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D8D8D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D8D8D"/>
              </a:buClr>
              <a:buSzPts val="1200"/>
              <a:buFont typeface="Arial"/>
              <a:buNone/>
              <a:defRPr sz="1400" b="0" i="0" u="none" strike="noStrike" cap="none">
                <a:solidFill>
                  <a:srgbClr val="8D8D8D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D8D8D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D8D8D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Text Here</a:t>
            </a:r>
            <a:endParaRPr/>
          </a:p>
        </p:txBody>
      </p:sp>
      <p:sp>
        <p:nvSpPr>
          <p:cNvPr id="12" name="Google Shape;577;p83">
            <a:extLst>
              <a:ext uri="{FF2B5EF4-FFF2-40B4-BE49-F238E27FC236}">
                <a16:creationId xmlns:a16="http://schemas.microsoft.com/office/drawing/2014/main" id="{2E32E44A-10BC-4781-ABF1-7B73031B41D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900000" y="1818510"/>
            <a:ext cx="3688682" cy="619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Open Sans"/>
              <a:buNone/>
              <a:defRPr sz="3000" b="0" i="0" u="none" strike="noStrike" cap="all" baseline="0">
                <a:solidFill>
                  <a:srgbClr val="FBD65F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Paste Title here</a:t>
            </a:r>
            <a:endParaRPr/>
          </a:p>
        </p:txBody>
      </p:sp>
      <p:sp>
        <p:nvSpPr>
          <p:cNvPr id="13" name="Місце для тексту 15">
            <a:extLst>
              <a:ext uri="{FF2B5EF4-FFF2-40B4-BE49-F238E27FC236}">
                <a16:creationId xmlns:a16="http://schemas.microsoft.com/office/drawing/2014/main" id="{157EEB69-E5B1-43C1-A7C6-E4633F45D1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113" y="2438400"/>
            <a:ext cx="6164262" cy="1181417"/>
          </a:xfrm>
          <a:noFill/>
          <a:ln>
            <a:noFill/>
          </a:ln>
        </p:spPr>
        <p:txBody>
          <a:bodyPr spcFirstLastPara="1" wrap="square" lIns="72000" tIns="0" rIns="91425" bIns="91425" anchor="t" anchorCtr="0"/>
          <a:lstStyle>
            <a:lvl1pPr marL="0" indent="0">
              <a:lnSpc>
                <a:spcPct val="100000"/>
              </a:lnSpc>
              <a:buNone/>
              <a:defRPr lang="nb-NO" sz="2800" b="0" cap="all" baseline="0" dirty="0">
                <a:solidFill>
                  <a:schemeClr val="bg1"/>
                </a:solidFill>
                <a:latin typeface="+mn-lt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457200" lvl="0" indent="-457200">
              <a:lnSpc>
                <a:spcPct val="90000"/>
              </a:lnSpc>
              <a:buClr>
                <a:schemeClr val="accent2"/>
              </a:buClr>
              <a:buSzPts val="1400"/>
            </a:pPr>
            <a:r>
              <a:rPr lang="en-US"/>
              <a:t>Paste title next line here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924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 Section 1" preserve="1" userDrawn="1">
  <p:cSld name="1_Head Section 1"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DE55D48-817A-FD49-9503-03306E7A3B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0A8D2600-9349-474F-A7FC-690798DA52E8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4000">
                <a:srgbClr val="A2B5BA">
                  <a:alpha val="10000"/>
                </a:srgbClr>
              </a:gs>
              <a:gs pos="54000">
                <a:srgbClr val="53717B">
                  <a:alpha val="30000"/>
                </a:srgbClr>
              </a:gs>
              <a:gs pos="84000">
                <a:schemeClr val="accent1">
                  <a:alpha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45B310D6-CF54-485C-9252-DC23A61029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7163" y="4627629"/>
            <a:ext cx="1046782" cy="292649"/>
          </a:xfrm>
          <a:prstGeom prst="rect">
            <a:avLst/>
          </a:prstGeom>
        </p:spPr>
      </p:pic>
      <p:sp>
        <p:nvSpPr>
          <p:cNvPr id="11" name="Google Shape;578;p83">
            <a:extLst>
              <a:ext uri="{FF2B5EF4-FFF2-40B4-BE49-F238E27FC236}">
                <a16:creationId xmlns:a16="http://schemas.microsoft.com/office/drawing/2014/main" id="{919EC189-F0C0-49EE-A81C-FFF5F6A2CEEC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900000" y="3786300"/>
            <a:ext cx="6165109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D3DB"/>
              </a:buClr>
              <a:buSzPts val="1100"/>
              <a:buFont typeface="Open Sans"/>
              <a:buNone/>
              <a:defRPr sz="1800" b="0" i="0" u="none" strike="noStrike" cap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D8D8D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D8D8D"/>
              </a:buClr>
              <a:buSzPts val="1200"/>
              <a:buFont typeface="Arial"/>
              <a:buNone/>
              <a:defRPr sz="1400" b="0" i="0" u="none" strike="noStrike" cap="none">
                <a:solidFill>
                  <a:srgbClr val="8D8D8D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D8D8D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D8D8D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D8D8D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D8D8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Text Here</a:t>
            </a:r>
            <a:endParaRPr/>
          </a:p>
        </p:txBody>
      </p:sp>
      <p:sp>
        <p:nvSpPr>
          <p:cNvPr id="12" name="Google Shape;577;p83">
            <a:extLst>
              <a:ext uri="{FF2B5EF4-FFF2-40B4-BE49-F238E27FC236}">
                <a16:creationId xmlns:a16="http://schemas.microsoft.com/office/drawing/2014/main" id="{4B05ACAA-CB7F-4CC5-B990-86A42887B153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900000" y="1818510"/>
            <a:ext cx="3688682" cy="619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Open Sans"/>
              <a:buNone/>
              <a:defRPr sz="3000" b="0" i="0" u="none" strike="noStrike" cap="all" baseline="0">
                <a:solidFill>
                  <a:srgbClr val="FBD65F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Paste Title here</a:t>
            </a:r>
            <a:endParaRPr/>
          </a:p>
        </p:txBody>
      </p:sp>
      <p:sp>
        <p:nvSpPr>
          <p:cNvPr id="13" name="Місце для тексту 15">
            <a:extLst>
              <a:ext uri="{FF2B5EF4-FFF2-40B4-BE49-F238E27FC236}">
                <a16:creationId xmlns:a16="http://schemas.microsoft.com/office/drawing/2014/main" id="{1B9350B2-3D10-49F0-8BCD-9F5A8A1DEB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113" y="2438400"/>
            <a:ext cx="6164262" cy="1181417"/>
          </a:xfrm>
          <a:noFill/>
          <a:ln>
            <a:noFill/>
          </a:ln>
        </p:spPr>
        <p:txBody>
          <a:bodyPr spcFirstLastPara="1" wrap="square" lIns="72000" tIns="0" rIns="91425" bIns="91425" anchor="t" anchorCtr="0"/>
          <a:lstStyle>
            <a:lvl1pPr marL="0" indent="0">
              <a:lnSpc>
                <a:spcPct val="100000"/>
              </a:lnSpc>
              <a:buNone/>
              <a:defRPr lang="nb-NO" sz="2800" b="0" cap="all" baseline="0" dirty="0">
                <a:solidFill>
                  <a:schemeClr val="bg1"/>
                </a:solidFill>
                <a:latin typeface="+mn-lt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457200" lvl="0" indent="-457200">
              <a:lnSpc>
                <a:spcPct val="90000"/>
              </a:lnSpc>
              <a:buClr>
                <a:schemeClr val="accent2"/>
              </a:buClr>
              <a:buSzPts val="1400"/>
            </a:pPr>
            <a:r>
              <a:rPr lang="en-US"/>
              <a:t>Paste title next line here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5677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-About" userDrawn="1">
  <p:cSld name="19-About">
    <p:bg>
      <p:bgPr>
        <a:solidFill>
          <a:srgbClr val="0D3951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"/>
          <p:cNvSpPr txBox="1">
            <a:spLocks noGrp="1"/>
          </p:cNvSpPr>
          <p:nvPr>
            <p:ph type="body" idx="1" hasCustomPrompt="1"/>
          </p:nvPr>
        </p:nvSpPr>
        <p:spPr>
          <a:xfrm>
            <a:off x="3493732" y="2935251"/>
            <a:ext cx="48405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DD3DB"/>
              </a:buClr>
              <a:buSzPts val="1100"/>
              <a:buFont typeface="Open Sans"/>
              <a:buNone/>
              <a:defRPr sz="1600" b="0" i="0" u="none" strike="noStrike" cap="none">
                <a:solidFill>
                  <a:srgbClr val="E49937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Subtitle</a:t>
            </a:r>
            <a:endParaRPr/>
          </a:p>
        </p:txBody>
      </p:sp>
      <p:sp>
        <p:nvSpPr>
          <p:cNvPr id="229" name="Google Shape;229;p20"/>
          <p:cNvSpPr txBox="1">
            <a:spLocks noGrp="1"/>
          </p:cNvSpPr>
          <p:nvPr>
            <p:ph type="body" idx="2" hasCustomPrompt="1"/>
          </p:nvPr>
        </p:nvSpPr>
        <p:spPr>
          <a:xfrm>
            <a:off x="3493294" y="1780189"/>
            <a:ext cx="4841100" cy="11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E9EC"/>
              </a:buClr>
              <a:buSzPts val="1100"/>
              <a:buFont typeface="Open Sans"/>
              <a:buNone/>
              <a:defRPr sz="3000" b="0" i="0" u="none" strike="noStrike" cap="all" baseline="0">
                <a:solidFill>
                  <a:schemeClr val="bg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21" name="Google Shape;705;p95">
            <a:extLst>
              <a:ext uri="{FF2B5EF4-FFF2-40B4-BE49-F238E27FC236}">
                <a16:creationId xmlns:a16="http://schemas.microsoft.com/office/drawing/2014/main" id="{60B7CB7C-4BD2-B14F-AE0C-AE01C4D5C06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1049" y="1493044"/>
            <a:ext cx="2157600" cy="21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Open Sans"/>
              <a:buNone/>
              <a:defRPr sz="1500" b="0" i="0" u="none" strike="noStrike" cap="none">
                <a:solidFill>
                  <a:srgbClr val="87A1B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88900" marR="0" lvl="1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266700" marR="0" lvl="2" indent="-50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406400" marR="0" lvl="3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546100" marR="0" lvl="4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892300" marR="0" lvl="5" indent="-88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88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88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88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Image</a:t>
            </a:r>
            <a:endParaRPr/>
          </a:p>
        </p:txBody>
      </p:sp>
      <p:pic>
        <p:nvPicPr>
          <p:cNvPr id="6" name="Bilde 4">
            <a:extLst>
              <a:ext uri="{FF2B5EF4-FFF2-40B4-BE49-F238E27FC236}">
                <a16:creationId xmlns:a16="http://schemas.microsoft.com/office/drawing/2014/main" id="{066C49C6-D58F-4CC7-823E-7686F72E11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7163" y="4627629"/>
            <a:ext cx="1046782" cy="2926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-About" preserve="1" userDrawn="1">
  <p:cSld name="1_19-About">
    <p:bg>
      <p:bgPr>
        <a:solidFill>
          <a:srgbClr val="0D3951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"/>
          <p:cNvSpPr txBox="1">
            <a:spLocks noGrp="1"/>
          </p:cNvSpPr>
          <p:nvPr>
            <p:ph type="body" idx="1" hasCustomPrompt="1"/>
          </p:nvPr>
        </p:nvSpPr>
        <p:spPr>
          <a:xfrm>
            <a:off x="3493732" y="2935251"/>
            <a:ext cx="48405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DD3DB"/>
              </a:buClr>
              <a:buSzPts val="1100"/>
              <a:buFont typeface="Open Sans"/>
              <a:buNone/>
              <a:defRPr sz="1600" b="0" i="0" u="none" strike="noStrike" cap="none">
                <a:solidFill>
                  <a:srgbClr val="E49937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Subtitle</a:t>
            </a:r>
            <a:endParaRPr/>
          </a:p>
        </p:txBody>
      </p:sp>
      <p:sp>
        <p:nvSpPr>
          <p:cNvPr id="229" name="Google Shape;229;p20"/>
          <p:cNvSpPr txBox="1">
            <a:spLocks noGrp="1"/>
          </p:cNvSpPr>
          <p:nvPr>
            <p:ph type="body" idx="2" hasCustomPrompt="1"/>
          </p:nvPr>
        </p:nvSpPr>
        <p:spPr>
          <a:xfrm>
            <a:off x="3493294" y="1780189"/>
            <a:ext cx="4841100" cy="11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E9EC"/>
              </a:buClr>
              <a:buSzPts val="1100"/>
              <a:buFont typeface="Open Sans"/>
              <a:buNone/>
              <a:defRPr sz="3000" b="0" i="0" u="none" strike="noStrike" cap="all" baseline="0">
                <a:solidFill>
                  <a:schemeClr val="bg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6" name="Google Shape;764;p99">
            <a:extLst>
              <a:ext uri="{FF2B5EF4-FFF2-40B4-BE49-F238E27FC236}">
                <a16:creationId xmlns:a16="http://schemas.microsoft.com/office/drawing/2014/main" id="{936B2AB7-D086-DC48-9C32-6300190087B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019065" y="1533000"/>
            <a:ext cx="2077500" cy="20775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87A1B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88900" marR="0" lvl="1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266700" marR="0" lvl="2" indent="-50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406400" marR="0" lvl="3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546100" marR="0" lvl="4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892300" marR="0" lvl="5" indent="-88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88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88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88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Image</a:t>
            </a:r>
            <a:endParaRPr/>
          </a:p>
        </p:txBody>
      </p:sp>
      <p:pic>
        <p:nvPicPr>
          <p:cNvPr id="7" name="Bilde 4">
            <a:extLst>
              <a:ext uri="{FF2B5EF4-FFF2-40B4-BE49-F238E27FC236}">
                <a16:creationId xmlns:a16="http://schemas.microsoft.com/office/drawing/2014/main" id="{5C61247D-A7CB-446C-9F46-F0A19C978E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7163" y="4627629"/>
            <a:ext cx="1046782" cy="29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5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-About" preserve="1" userDrawn="1">
  <p:cSld name="1_19-About">
    <p:bg>
      <p:bgPr>
        <a:solidFill>
          <a:schemeClr val="tx2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27;p20">
            <a:extLst>
              <a:ext uri="{FF2B5EF4-FFF2-40B4-BE49-F238E27FC236}">
                <a16:creationId xmlns:a16="http://schemas.microsoft.com/office/drawing/2014/main" id="{33E76CF7-2917-CB4A-B208-4CE67887F7FA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493732" y="2950881"/>
            <a:ext cx="48405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DD3DB"/>
              </a:buClr>
              <a:buSzPts val="1100"/>
              <a:buFont typeface="Open Sans"/>
              <a:buNone/>
              <a:defRPr sz="1400" b="0" i="0" u="none" strike="noStrike" cap="none">
                <a:solidFill>
                  <a:schemeClr val="tx2">
                    <a:lumMod val="1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Subtitle</a:t>
            </a:r>
            <a:endParaRPr/>
          </a:p>
        </p:txBody>
      </p:sp>
      <p:sp>
        <p:nvSpPr>
          <p:cNvPr id="8" name="Google Shape;229;p20">
            <a:extLst>
              <a:ext uri="{FF2B5EF4-FFF2-40B4-BE49-F238E27FC236}">
                <a16:creationId xmlns:a16="http://schemas.microsoft.com/office/drawing/2014/main" id="{E066CFF5-94B8-9F4F-AC3C-975FD050EE2C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3493294" y="1780189"/>
            <a:ext cx="4841100" cy="11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E9EC"/>
              </a:buClr>
              <a:buSzPts val="1100"/>
              <a:buFont typeface="Open Sans"/>
              <a:buNone/>
              <a:defRPr sz="3000" b="0" i="0" u="none" strike="noStrike" cap="all" baseline="0">
                <a:solidFill>
                  <a:srgbClr val="0D395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9" name="Google Shape;705;p95">
            <a:extLst>
              <a:ext uri="{FF2B5EF4-FFF2-40B4-BE49-F238E27FC236}">
                <a16:creationId xmlns:a16="http://schemas.microsoft.com/office/drawing/2014/main" id="{594E0BA2-DEE9-DC4E-81FF-F6EEDA3B0896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1049" y="1493044"/>
            <a:ext cx="2157600" cy="21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Open Sans"/>
              <a:buNone/>
              <a:defRPr sz="1500" b="0" i="0" u="none" strike="noStrike" cap="none">
                <a:solidFill>
                  <a:srgbClr val="7F7F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88900" marR="0" lvl="1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266700" marR="0" lvl="2" indent="-50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406400" marR="0" lvl="3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546100" marR="0" lvl="4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892300" marR="0" lvl="5" indent="-88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88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88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88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Image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16844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-Title and Content" preserve="1" userDrawn="1">
  <p:cSld name="1_13-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>
            <a:spLocks noGrp="1"/>
          </p:cNvSpPr>
          <p:nvPr>
            <p:ph type="subTitle" idx="1" hasCustomPrompt="1"/>
          </p:nvPr>
        </p:nvSpPr>
        <p:spPr>
          <a:xfrm>
            <a:off x="432000" y="729171"/>
            <a:ext cx="8280001" cy="339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600" b="0" i="0" u="none" strike="noStrike" cap="none">
                <a:solidFill>
                  <a:schemeClr val="tx2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66700" marR="0" lvl="2" indent="-50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06400" marR="0" lvl="3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6100" marR="0" lvl="4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92300" marR="0" lvl="5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SUBTITLE</a:t>
            </a:r>
          </a:p>
        </p:txBody>
      </p:sp>
      <p:sp>
        <p:nvSpPr>
          <p:cNvPr id="42" name="Google Shape;42;p3"/>
          <p:cNvSpPr txBox="1">
            <a:spLocks noGrp="1"/>
          </p:cNvSpPr>
          <p:nvPr>
            <p:ph type="title" hasCustomPrompt="1"/>
          </p:nvPr>
        </p:nvSpPr>
        <p:spPr>
          <a:xfrm>
            <a:off x="432001" y="331278"/>
            <a:ext cx="8280000" cy="36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2000" b="0" i="0" u="none" strike="noStrike" cap="all" baseline="0">
                <a:solidFill>
                  <a:srgbClr val="0D395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Diagram Slide Title</a:t>
            </a:r>
            <a:endParaRPr lang="nb-NO"/>
          </a:p>
        </p:txBody>
      </p:sp>
      <p:sp>
        <p:nvSpPr>
          <p:cNvPr id="3" name="Місце для діаграми 2">
            <a:extLst>
              <a:ext uri="{FF2B5EF4-FFF2-40B4-BE49-F238E27FC236}">
                <a16:creationId xmlns:a16="http://schemas.microsoft.com/office/drawing/2014/main" id="{3E80BC3A-0429-4B9D-94A8-3F661855BC31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1587391" y="1097094"/>
            <a:ext cx="5969218" cy="3552256"/>
          </a:xfrm>
        </p:spPr>
        <p:txBody>
          <a:bodyPr/>
          <a:lstStyle>
            <a:lvl1pPr marL="158751" indent="0">
              <a:buNone/>
              <a:defRPr/>
            </a:lvl1pPr>
          </a:lstStyle>
          <a:p>
            <a:r>
              <a:rPr lang="en-US"/>
              <a:t>Diagram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45987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-Title and Content" preserve="1" userDrawn="1">
  <p:cSld name="1_13-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аблиці 3">
            <a:extLst>
              <a:ext uri="{FF2B5EF4-FFF2-40B4-BE49-F238E27FC236}">
                <a16:creationId xmlns:a16="http://schemas.microsoft.com/office/drawing/2014/main" id="{3439AF8B-C62B-484D-A345-C6949682DBBC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1653539" y="1097094"/>
            <a:ext cx="5836922" cy="3473526"/>
          </a:xfrm>
        </p:spPr>
        <p:txBody>
          <a:bodyPr/>
          <a:lstStyle>
            <a:lvl1pPr marL="158751" indent="0">
              <a:buNone/>
              <a:defRPr/>
            </a:lvl1pPr>
          </a:lstStyle>
          <a:p>
            <a:r>
              <a:rPr lang="en-US"/>
              <a:t>Table</a:t>
            </a:r>
            <a:endParaRPr lang="nb-NO"/>
          </a:p>
        </p:txBody>
      </p:sp>
      <p:sp>
        <p:nvSpPr>
          <p:cNvPr id="7" name="Google Shape;26;p3">
            <a:extLst>
              <a:ext uri="{FF2B5EF4-FFF2-40B4-BE49-F238E27FC236}">
                <a16:creationId xmlns:a16="http://schemas.microsoft.com/office/drawing/2014/main" id="{167DB105-6C05-4FCB-92DB-0AC994E3FFB1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32000" y="729171"/>
            <a:ext cx="8280001" cy="339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600" b="0" i="0" u="none" strike="noStrike" cap="none">
                <a:solidFill>
                  <a:schemeClr val="tx2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66700" marR="0" lvl="2" indent="-50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06400" marR="0" lvl="3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6100" marR="0" lvl="4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92300" marR="0" lvl="5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SUBTITLE</a:t>
            </a:r>
          </a:p>
        </p:txBody>
      </p:sp>
      <p:sp>
        <p:nvSpPr>
          <p:cNvPr id="8" name="Google Shape;42;p3">
            <a:extLst>
              <a:ext uri="{FF2B5EF4-FFF2-40B4-BE49-F238E27FC236}">
                <a16:creationId xmlns:a16="http://schemas.microsoft.com/office/drawing/2014/main" id="{D8D902E6-5EE2-43E3-A919-03AEB4B536B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1" y="331278"/>
            <a:ext cx="8280000" cy="36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2000" b="0" i="0" u="none" strike="noStrike" cap="all" baseline="0">
                <a:solidFill>
                  <a:srgbClr val="0D395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Diagram Slide Title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852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-What is Documaster" preserve="1" userDrawn="1">
  <p:cSld name="1_06-What is Documaster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6DB20A64-A2D2-4DCD-A5C7-FA86AA8FA58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4000">
                <a:srgbClr val="A2B5BA">
                  <a:alpha val="10000"/>
                </a:srgbClr>
              </a:gs>
              <a:gs pos="54000">
                <a:srgbClr val="53717B">
                  <a:alpha val="50000"/>
                </a:srgbClr>
              </a:gs>
              <a:gs pos="84000">
                <a:schemeClr val="accent1">
                  <a:alpha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9" name="Google Shape;119;p8"/>
          <p:cNvSpPr txBox="1">
            <a:spLocks noGrp="1"/>
          </p:cNvSpPr>
          <p:nvPr>
            <p:ph type="title" hasCustomPrompt="1"/>
          </p:nvPr>
        </p:nvSpPr>
        <p:spPr>
          <a:xfrm>
            <a:off x="900000" y="2273995"/>
            <a:ext cx="6496025" cy="451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Open Sans"/>
              <a:buNone/>
              <a:defRPr sz="3600" b="1" i="0" u="none" strike="noStrike" cap="all" baseline="0">
                <a:solidFill>
                  <a:srgbClr val="FED955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Title slide header</a:t>
            </a:r>
            <a:endParaRPr/>
          </a:p>
        </p:txBody>
      </p:sp>
      <p:sp>
        <p:nvSpPr>
          <p:cNvPr id="11" name="Google Shape;907;p106">
            <a:extLst>
              <a:ext uri="{FF2B5EF4-FFF2-40B4-BE49-F238E27FC236}">
                <a16:creationId xmlns:a16="http://schemas.microsoft.com/office/drawing/2014/main" id="{608A62EA-157E-A84A-ACFA-608D6EC7B51F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900000" y="2757196"/>
            <a:ext cx="6477721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0000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864"/>
              <a:buFont typeface="Open Sans"/>
              <a:buNone/>
              <a:defRPr sz="2400" b="0" i="0" u="none" strike="noStrike" cap="all" baseline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Title slide </a:t>
            </a:r>
            <a:r>
              <a:rPr lang="en-US" err="1"/>
              <a:t>subheader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688558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-Title and Content" userDrawn="1">
  <p:cSld name="13-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"/>
          <p:cNvSpPr txBox="1">
            <a:spLocks noGrp="1"/>
          </p:cNvSpPr>
          <p:nvPr>
            <p:ph type="body" idx="2" hasCustomPrompt="1"/>
          </p:nvPr>
        </p:nvSpPr>
        <p:spPr>
          <a:xfrm>
            <a:off x="432000" y="1244814"/>
            <a:ext cx="8280001" cy="327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t" anchorCtr="0">
            <a:normAutofit/>
          </a:bodyPr>
          <a:lstStyle>
            <a:lvl1pPr marL="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chemeClr val="tx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  <p:sp>
        <p:nvSpPr>
          <p:cNvPr id="7" name="Google Shape;26;p3">
            <a:extLst>
              <a:ext uri="{FF2B5EF4-FFF2-40B4-BE49-F238E27FC236}">
                <a16:creationId xmlns:a16="http://schemas.microsoft.com/office/drawing/2014/main" id="{11661700-8726-48C1-87CE-D6ECBC602737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32000" y="729171"/>
            <a:ext cx="8280001" cy="339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600" b="0" i="0" u="none" strike="noStrike" cap="none">
                <a:solidFill>
                  <a:schemeClr val="tx2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66700" marR="0" lvl="2" indent="-50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06400" marR="0" lvl="3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6100" marR="0" lvl="4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92300" marR="0" lvl="5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SUBTITLE</a:t>
            </a:r>
          </a:p>
        </p:txBody>
      </p:sp>
      <p:sp>
        <p:nvSpPr>
          <p:cNvPr id="8" name="Google Shape;42;p3">
            <a:extLst>
              <a:ext uri="{FF2B5EF4-FFF2-40B4-BE49-F238E27FC236}">
                <a16:creationId xmlns:a16="http://schemas.microsoft.com/office/drawing/2014/main" id="{67317F19-1F1C-4D01-881F-FC1BFE494A6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1" y="331278"/>
            <a:ext cx="8280000" cy="36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2000" b="0" i="0" u="none" strike="noStrike" cap="all" baseline="0">
                <a:solidFill>
                  <a:srgbClr val="0D395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Diagram Slide Title</a:t>
            </a:r>
            <a:endParaRPr lang="nb-NO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-Title and Content" preserve="1" userDrawn="1">
  <p:cSld name="1_13-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"/>
          <p:cNvSpPr txBox="1">
            <a:spLocks noGrp="1"/>
          </p:cNvSpPr>
          <p:nvPr>
            <p:ph type="body" idx="2"/>
          </p:nvPr>
        </p:nvSpPr>
        <p:spPr>
          <a:xfrm>
            <a:off x="432000" y="1250156"/>
            <a:ext cx="8280001" cy="324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Google Shape;26;p3">
            <a:extLst>
              <a:ext uri="{FF2B5EF4-FFF2-40B4-BE49-F238E27FC236}">
                <a16:creationId xmlns:a16="http://schemas.microsoft.com/office/drawing/2014/main" id="{E0F548E2-9C90-4CB5-987B-3078F049E55E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32000" y="729171"/>
            <a:ext cx="8280001" cy="339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600" b="0" i="0" u="none" strike="noStrike" cap="none">
                <a:solidFill>
                  <a:schemeClr val="tx2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66700" marR="0" lvl="2" indent="-50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06400" marR="0" lvl="3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6100" marR="0" lvl="4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92300" marR="0" lvl="5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SUBTITLE</a:t>
            </a:r>
          </a:p>
        </p:txBody>
      </p:sp>
      <p:sp>
        <p:nvSpPr>
          <p:cNvPr id="8" name="Google Shape;42;p3">
            <a:extLst>
              <a:ext uri="{FF2B5EF4-FFF2-40B4-BE49-F238E27FC236}">
                <a16:creationId xmlns:a16="http://schemas.microsoft.com/office/drawing/2014/main" id="{84A602A7-5C9E-4830-9FEA-8F3F8D2BE0BD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1" y="331278"/>
            <a:ext cx="8280000" cy="36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2000" b="0" i="0" u="none" strike="noStrike" cap="all" baseline="0">
                <a:solidFill>
                  <a:srgbClr val="0D395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Diagram Slide Title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93708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-Title only" userDrawn="1">
  <p:cSld name="14-Title 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42;p3">
            <a:extLst>
              <a:ext uri="{FF2B5EF4-FFF2-40B4-BE49-F238E27FC236}">
                <a16:creationId xmlns:a16="http://schemas.microsoft.com/office/drawing/2014/main" id="{75132C4A-117A-1F42-9A3C-4467351D73A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61950" y="346357"/>
            <a:ext cx="8350051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2000" b="0" i="0" u="none" strike="noStrike" cap="all" baseline="0">
                <a:solidFill>
                  <a:srgbClr val="0D395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25" name="Google Shape;41;p3">
            <a:extLst>
              <a:ext uri="{FF2B5EF4-FFF2-40B4-BE49-F238E27FC236}">
                <a16:creationId xmlns:a16="http://schemas.microsoft.com/office/drawing/2014/main" id="{5F509FC6-625B-504D-B6BB-2B3132EB6332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714375" y="990600"/>
            <a:ext cx="7997626" cy="3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chemeClr val="tx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Text</a:t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-Title only" preserve="1" userDrawn="1">
  <p:cSld name="1_14-Title 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41;p3">
            <a:extLst>
              <a:ext uri="{FF2B5EF4-FFF2-40B4-BE49-F238E27FC236}">
                <a16:creationId xmlns:a16="http://schemas.microsoft.com/office/drawing/2014/main" id="{5F509FC6-625B-504D-B6BB-2B3132EB6332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432000" y="1440000"/>
            <a:ext cx="8280001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Google Shape;26;p3">
            <a:extLst>
              <a:ext uri="{FF2B5EF4-FFF2-40B4-BE49-F238E27FC236}">
                <a16:creationId xmlns:a16="http://schemas.microsoft.com/office/drawing/2014/main" id="{6819FEDE-7D11-4597-B623-FA3C4DD10B00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32000" y="729171"/>
            <a:ext cx="8280001" cy="339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600" b="0" i="0" u="none" strike="noStrike" cap="none">
                <a:solidFill>
                  <a:schemeClr val="accent5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66700" marR="0" lvl="2" indent="-50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06400" marR="0" lvl="3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6100" marR="0" lvl="4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92300" marR="0" lvl="5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SUBTITLE</a:t>
            </a:r>
          </a:p>
        </p:txBody>
      </p:sp>
      <p:sp>
        <p:nvSpPr>
          <p:cNvPr id="6" name="Google Shape;42;p3">
            <a:extLst>
              <a:ext uri="{FF2B5EF4-FFF2-40B4-BE49-F238E27FC236}">
                <a16:creationId xmlns:a16="http://schemas.microsoft.com/office/drawing/2014/main" id="{55D51A06-2F61-4C57-B383-936E9944216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1" y="331278"/>
            <a:ext cx="8280000" cy="36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2000" b="0" i="0" u="none" strike="noStrike" cap="all" baseline="0">
                <a:solidFill>
                  <a:srgbClr val="E39842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Diagram Slide Title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61349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-Title only" preserve="1" userDrawn="1">
  <p:cSld name="1_14-Title 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41;p3">
            <a:extLst>
              <a:ext uri="{FF2B5EF4-FFF2-40B4-BE49-F238E27FC236}">
                <a16:creationId xmlns:a16="http://schemas.microsoft.com/office/drawing/2014/main" id="{5F509FC6-625B-504D-B6BB-2B3132EB6332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432000" y="1440000"/>
            <a:ext cx="8280001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Google Shape;26;p3">
            <a:extLst>
              <a:ext uri="{FF2B5EF4-FFF2-40B4-BE49-F238E27FC236}">
                <a16:creationId xmlns:a16="http://schemas.microsoft.com/office/drawing/2014/main" id="{65FBA52F-F6BC-4CEE-A567-CBF22666E950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32000" y="729171"/>
            <a:ext cx="8280001" cy="339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600" b="0" i="0" u="none" strike="noStrike" cap="none">
                <a:solidFill>
                  <a:schemeClr val="accent5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66700" marR="0" lvl="2" indent="-50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06400" marR="0" lvl="3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6100" marR="0" lvl="4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92300" marR="0" lvl="5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SUBTITLE</a:t>
            </a:r>
          </a:p>
        </p:txBody>
      </p:sp>
      <p:sp>
        <p:nvSpPr>
          <p:cNvPr id="6" name="Google Shape;42;p3">
            <a:extLst>
              <a:ext uri="{FF2B5EF4-FFF2-40B4-BE49-F238E27FC236}">
                <a16:creationId xmlns:a16="http://schemas.microsoft.com/office/drawing/2014/main" id="{32B6FD92-8C7A-4169-843E-0EE3FB1FCD1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1" y="331278"/>
            <a:ext cx="8280000" cy="36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2000" b="0" i="0" u="none" strike="noStrike" cap="all" baseline="0">
                <a:solidFill>
                  <a:srgbClr val="FBD65F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Diagram Slide Title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24916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-Title only" preserve="1" userDrawn="1">
  <p:cSld name="1_14-Title 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41;p3">
            <a:extLst>
              <a:ext uri="{FF2B5EF4-FFF2-40B4-BE49-F238E27FC236}">
                <a16:creationId xmlns:a16="http://schemas.microsoft.com/office/drawing/2014/main" id="{5F509FC6-625B-504D-B6BB-2B3132EB6332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432000" y="1440000"/>
            <a:ext cx="8280001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Google Shape;26;p3">
            <a:extLst>
              <a:ext uri="{FF2B5EF4-FFF2-40B4-BE49-F238E27FC236}">
                <a16:creationId xmlns:a16="http://schemas.microsoft.com/office/drawing/2014/main" id="{2B966582-46D7-4D17-9C9D-C3E954661882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32000" y="729171"/>
            <a:ext cx="8280001" cy="339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600" b="0" i="0" u="none" strike="noStrike" cap="none">
                <a:solidFill>
                  <a:schemeClr val="accent5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66700" marR="0" lvl="2" indent="-50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06400" marR="0" lvl="3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6100" marR="0" lvl="4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92300" marR="0" lvl="5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SUBTITLE</a:t>
            </a:r>
          </a:p>
        </p:txBody>
      </p:sp>
      <p:sp>
        <p:nvSpPr>
          <p:cNvPr id="6" name="Google Shape;42;p3">
            <a:extLst>
              <a:ext uri="{FF2B5EF4-FFF2-40B4-BE49-F238E27FC236}">
                <a16:creationId xmlns:a16="http://schemas.microsoft.com/office/drawing/2014/main" id="{AB8D1970-59DD-434E-9772-2C2A3EA01AD3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1" y="331278"/>
            <a:ext cx="8280000" cy="36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2000" b="0" i="0" u="none" strike="noStrike" cap="all" baseline="0">
                <a:solidFill>
                  <a:srgbClr val="7B9B40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Diagram Slide Title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35451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-Title only" preserve="1" userDrawn="1">
  <p:cSld name="1_14-Title 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41;p3">
            <a:extLst>
              <a:ext uri="{FF2B5EF4-FFF2-40B4-BE49-F238E27FC236}">
                <a16:creationId xmlns:a16="http://schemas.microsoft.com/office/drawing/2014/main" id="{5F509FC6-625B-504D-B6BB-2B3132EB6332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432000" y="1440000"/>
            <a:ext cx="8280001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  <p:sp>
        <p:nvSpPr>
          <p:cNvPr id="5" name="Google Shape;26;p3">
            <a:extLst>
              <a:ext uri="{FF2B5EF4-FFF2-40B4-BE49-F238E27FC236}">
                <a16:creationId xmlns:a16="http://schemas.microsoft.com/office/drawing/2014/main" id="{AC209F5E-6C3C-486B-BD13-DD24223FC134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32000" y="729171"/>
            <a:ext cx="8280001" cy="339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600" b="0" i="0" u="none" strike="noStrike" cap="none">
                <a:solidFill>
                  <a:schemeClr val="tx2">
                    <a:lumMod val="5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66700" marR="0" lvl="2" indent="-50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06400" marR="0" lvl="3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6100" marR="0" lvl="4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92300" marR="0" lvl="5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SUBTITLE</a:t>
            </a:r>
          </a:p>
        </p:txBody>
      </p:sp>
      <p:sp>
        <p:nvSpPr>
          <p:cNvPr id="6" name="Google Shape;42;p3">
            <a:extLst>
              <a:ext uri="{FF2B5EF4-FFF2-40B4-BE49-F238E27FC236}">
                <a16:creationId xmlns:a16="http://schemas.microsoft.com/office/drawing/2014/main" id="{3F6ECC8F-CAC3-40DC-B9FD-7C5540DA8C6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1" y="331278"/>
            <a:ext cx="8280000" cy="36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2000" b="0" i="0" u="none" strike="noStrike" cap="all" baseline="0">
                <a:solidFill>
                  <a:schemeClr val="accent2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Diagram Slide Title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49076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-Title only" preserve="1" userDrawn="1">
  <p:cSld name="1_14-Title 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ktangel 26">
            <a:extLst>
              <a:ext uri="{FF2B5EF4-FFF2-40B4-BE49-F238E27FC236}">
                <a16:creationId xmlns:a16="http://schemas.microsoft.com/office/drawing/2014/main" id="{85832EE6-CF24-F34A-ACA1-28981FFE2A5F}"/>
              </a:ext>
            </a:extLst>
          </p:cNvPr>
          <p:cNvSpPr/>
          <p:nvPr userDrawn="1"/>
        </p:nvSpPr>
        <p:spPr>
          <a:xfrm>
            <a:off x="0" y="3343500"/>
            <a:ext cx="9143999" cy="1800000"/>
          </a:xfrm>
          <a:prstGeom prst="rect">
            <a:avLst/>
          </a:prstGeom>
          <a:solidFill>
            <a:srgbClr val="E7E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Google Shape;42;p3">
            <a:extLst>
              <a:ext uri="{FF2B5EF4-FFF2-40B4-BE49-F238E27FC236}">
                <a16:creationId xmlns:a16="http://schemas.microsoft.com/office/drawing/2014/main" id="{75132C4A-117A-1F42-9A3C-4467351D73A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1" y="413032"/>
            <a:ext cx="82800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3000" b="0" i="0" u="none" strike="noStrike" cap="all" baseline="0">
                <a:solidFill>
                  <a:srgbClr val="0D395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25" name="Google Shape;41;p3">
            <a:extLst>
              <a:ext uri="{FF2B5EF4-FFF2-40B4-BE49-F238E27FC236}">
                <a16:creationId xmlns:a16="http://schemas.microsoft.com/office/drawing/2014/main" id="{5F509FC6-625B-504D-B6BB-2B3132EB6332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431999" y="1440000"/>
            <a:ext cx="396000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Text</a:t>
            </a:r>
            <a:endParaRPr/>
          </a:p>
        </p:txBody>
      </p:sp>
      <p:sp>
        <p:nvSpPr>
          <p:cNvPr id="6" name="Google Shape;41;p3">
            <a:extLst>
              <a:ext uri="{FF2B5EF4-FFF2-40B4-BE49-F238E27FC236}">
                <a16:creationId xmlns:a16="http://schemas.microsoft.com/office/drawing/2014/main" id="{DD53C402-CF1E-724F-A400-88BD936371D4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4752001" y="1440000"/>
            <a:ext cx="396000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Text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957236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-Title only" preserve="1" userDrawn="1">
  <p:cSld name="1_14-Title 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ktangel 26">
            <a:extLst>
              <a:ext uri="{FF2B5EF4-FFF2-40B4-BE49-F238E27FC236}">
                <a16:creationId xmlns:a16="http://schemas.microsoft.com/office/drawing/2014/main" id="{85832EE6-CF24-F34A-ACA1-28981FFE2A5F}"/>
              </a:ext>
            </a:extLst>
          </p:cNvPr>
          <p:cNvSpPr/>
          <p:nvPr userDrawn="1"/>
        </p:nvSpPr>
        <p:spPr>
          <a:xfrm>
            <a:off x="0" y="1555012"/>
            <a:ext cx="9143999" cy="2033475"/>
          </a:xfrm>
          <a:prstGeom prst="rect">
            <a:avLst/>
          </a:prstGeom>
          <a:solidFill>
            <a:srgbClr val="E7E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Google Shape;42;p3">
            <a:extLst>
              <a:ext uri="{FF2B5EF4-FFF2-40B4-BE49-F238E27FC236}">
                <a16:creationId xmlns:a16="http://schemas.microsoft.com/office/drawing/2014/main" id="{75132C4A-117A-1F42-9A3C-4467351D73A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1" y="413032"/>
            <a:ext cx="82800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3000" b="0" i="0" u="none" strike="noStrike" cap="all" baseline="0">
                <a:solidFill>
                  <a:srgbClr val="0D395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20075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background" preserve="1" userDrawn="1">
  <p:cSld name="White background">
    <p:bg>
      <p:bgPr>
        <a:solidFill>
          <a:srgbClr val="FFFFFF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32;p54">
            <a:extLst>
              <a:ext uri="{FF2B5EF4-FFF2-40B4-BE49-F238E27FC236}">
                <a16:creationId xmlns:a16="http://schemas.microsoft.com/office/drawing/2014/main" id="{21A3C29E-6B83-4F49-912A-D18EF72E0636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435704" y="1440000"/>
            <a:ext cx="3960000" cy="29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49937"/>
              </a:buClr>
              <a:buSzPts val="1600"/>
              <a:buFont typeface="Open Sans"/>
              <a:buChar char="●"/>
              <a:defRPr sz="1200" b="0" i="0" u="none" strike="noStrike" cap="none">
                <a:solidFill>
                  <a:srgbClr val="87A1B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■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●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■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●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92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000"/>
              <a:buFont typeface="Open Sans"/>
              <a:buChar char="■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  <p:sp>
        <p:nvSpPr>
          <p:cNvPr id="7" name="Google Shape;42;p3">
            <a:extLst>
              <a:ext uri="{FF2B5EF4-FFF2-40B4-BE49-F238E27FC236}">
                <a16:creationId xmlns:a16="http://schemas.microsoft.com/office/drawing/2014/main" id="{0564BAA8-3D8B-7443-B8CD-6C443B61A14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1" y="413032"/>
            <a:ext cx="82800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3000" b="1" i="0" u="none" strike="noStrike" cap="none" baseline="0">
                <a:solidFill>
                  <a:srgbClr val="0D39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8" name="Google Shape;432;p54">
            <a:extLst>
              <a:ext uri="{FF2B5EF4-FFF2-40B4-BE49-F238E27FC236}">
                <a16:creationId xmlns:a16="http://schemas.microsoft.com/office/drawing/2014/main" id="{B12E2BD3-F9DC-E844-8B8C-DE355339677D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4748298" y="1440000"/>
            <a:ext cx="3960000" cy="29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49937"/>
              </a:buClr>
              <a:buSzPts val="1600"/>
              <a:buFont typeface="Open Sans"/>
              <a:buChar char="●"/>
              <a:defRPr sz="1200" b="0" i="0" u="none" strike="noStrike" cap="none">
                <a:solidFill>
                  <a:srgbClr val="87A1B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■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●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■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●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92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000"/>
              <a:buFont typeface="Open Sans"/>
              <a:buChar char="■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12421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-What is Documaster" preserve="1" userDrawn="1">
  <p:cSld name="1_06-What is Documaster">
    <p:bg>
      <p:bgPr>
        <a:solidFill>
          <a:schemeClr val="bg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>
            <a:extLst>
              <a:ext uri="{FF2B5EF4-FFF2-40B4-BE49-F238E27FC236}">
                <a16:creationId xmlns:a16="http://schemas.microsoft.com/office/drawing/2014/main" id="{E9E4F9FC-3592-5049-B580-0CBC21B58B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212862"/>
          </a:xfrm>
          <a:prstGeom prst="rect">
            <a:avLst/>
          </a:prstGeom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A6E218F-D7BF-47C3-B3FA-7862A4297FE8}"/>
              </a:ext>
            </a:extLst>
          </p:cNvPr>
          <p:cNvSpPr/>
          <p:nvPr userDrawn="1"/>
        </p:nvSpPr>
        <p:spPr>
          <a:xfrm>
            <a:off x="0" y="0"/>
            <a:ext cx="9144000" cy="521286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Google Shape;119;p8">
            <a:extLst>
              <a:ext uri="{FF2B5EF4-FFF2-40B4-BE49-F238E27FC236}">
                <a16:creationId xmlns:a16="http://schemas.microsoft.com/office/drawing/2014/main" id="{1FDC4146-ED15-894A-987D-65F6EDD17FB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292155" y="2435936"/>
            <a:ext cx="3638555" cy="1975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Open Sans"/>
              <a:buNone/>
              <a:defRPr sz="3200" b="0" i="0" u="none" strike="noStrike" cap="all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Paste Slide Title Here</a:t>
            </a:r>
            <a:endParaRPr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82D1AB5-0569-0341-A6F4-2EF1A9E9DB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78515" y="1635535"/>
            <a:ext cx="3348769" cy="936215"/>
          </a:xfrm>
          <a:prstGeom prst="rect">
            <a:avLst/>
          </a:prstGeom>
        </p:spPr>
      </p:pic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488AFE69-6673-458C-8397-206D0CAA0579}"/>
              </a:ext>
            </a:extLst>
          </p:cNvPr>
          <p:cNvCxnSpPr/>
          <p:nvPr userDrawn="1"/>
        </p:nvCxnSpPr>
        <p:spPr>
          <a:xfrm>
            <a:off x="3384977" y="2397516"/>
            <a:ext cx="24232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1737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0D3951"/>
        </a:solidFill>
        <a:effectLst/>
      </p:bgPr>
    </p:bg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1;p3">
            <a:extLst>
              <a:ext uri="{FF2B5EF4-FFF2-40B4-BE49-F238E27FC236}">
                <a16:creationId xmlns:a16="http://schemas.microsoft.com/office/drawing/2014/main" id="{4098FF2D-AABE-644C-AAC8-D65B2DACA996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432000" y="1440000"/>
            <a:ext cx="8280001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  <p:sp>
        <p:nvSpPr>
          <p:cNvPr id="9" name="Google Shape;26;p3">
            <a:extLst>
              <a:ext uri="{FF2B5EF4-FFF2-40B4-BE49-F238E27FC236}">
                <a16:creationId xmlns:a16="http://schemas.microsoft.com/office/drawing/2014/main" id="{C6FB1627-AB13-4328-AA0D-C48742692CD6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32000" y="729171"/>
            <a:ext cx="8280001" cy="339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600" b="0" i="0" u="none" strike="noStrike" cap="none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Calibri"/>
              </a:defRPr>
            </a:lvl1pPr>
            <a:lvl2pPr marL="0" marR="0" lvl="1" indent="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66700" marR="0" lvl="2" indent="-50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06400" marR="0" lvl="3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6100" marR="0" lvl="4" indent="-63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92300" marR="0" lvl="5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88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2E475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SLIDE SUBTITLE</a:t>
            </a:r>
          </a:p>
        </p:txBody>
      </p:sp>
      <p:sp>
        <p:nvSpPr>
          <p:cNvPr id="10" name="Google Shape;42;p3">
            <a:extLst>
              <a:ext uri="{FF2B5EF4-FFF2-40B4-BE49-F238E27FC236}">
                <a16:creationId xmlns:a16="http://schemas.microsoft.com/office/drawing/2014/main" id="{456F5560-38E1-432B-9E75-36953FC4C5C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1" y="331278"/>
            <a:ext cx="8280000" cy="36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2000" b="0" i="0" u="none" strike="noStrike" cap="all" baseline="0">
                <a:solidFill>
                  <a:schemeClr val="bg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Diagram Slide Title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55556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0D3951"/>
        </a:solidFill>
        <a:effectLst/>
      </p:bgPr>
    </p:bg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2;p3">
            <a:extLst>
              <a:ext uri="{FF2B5EF4-FFF2-40B4-BE49-F238E27FC236}">
                <a16:creationId xmlns:a16="http://schemas.microsoft.com/office/drawing/2014/main" id="{70FD2A8B-F744-D043-BB50-504AEDF9D8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2001" y="413032"/>
            <a:ext cx="82800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3000" b="0" i="0" u="none" strike="noStrike" cap="all" baseline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Google Shape;41;p3">
            <a:extLst>
              <a:ext uri="{FF2B5EF4-FFF2-40B4-BE49-F238E27FC236}">
                <a16:creationId xmlns:a16="http://schemas.microsoft.com/office/drawing/2014/main" id="{4098FF2D-AABE-644C-AAC8-D65B2DACA996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432000" y="1440000"/>
            <a:ext cx="8280001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92214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0D3951"/>
        </a:solidFill>
        <a:effectLst/>
      </p:bgPr>
    </p:bg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2;p3">
            <a:extLst>
              <a:ext uri="{FF2B5EF4-FFF2-40B4-BE49-F238E27FC236}">
                <a16:creationId xmlns:a16="http://schemas.microsoft.com/office/drawing/2014/main" id="{70FD2A8B-F744-D043-BB50-504AEDF9D8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2001" y="413032"/>
            <a:ext cx="82800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3000" b="0" i="0" u="none" strike="noStrike" cap="all" baseline="0">
                <a:solidFill>
                  <a:srgbClr val="E4993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Google Shape;41;p3">
            <a:extLst>
              <a:ext uri="{FF2B5EF4-FFF2-40B4-BE49-F238E27FC236}">
                <a16:creationId xmlns:a16="http://schemas.microsoft.com/office/drawing/2014/main" id="{4098FF2D-AABE-644C-AAC8-D65B2DACA996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432000" y="1440000"/>
            <a:ext cx="8280001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17686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0D3951"/>
        </a:solidFill>
        <a:effectLst/>
      </p:bgPr>
    </p:bg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2;p3">
            <a:extLst>
              <a:ext uri="{FF2B5EF4-FFF2-40B4-BE49-F238E27FC236}">
                <a16:creationId xmlns:a16="http://schemas.microsoft.com/office/drawing/2014/main" id="{70FD2A8B-F744-D043-BB50-504AEDF9D8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2001" y="413032"/>
            <a:ext cx="82800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3000" b="0" i="0" u="none" strike="noStrike" cap="all" baseline="0">
                <a:solidFill>
                  <a:srgbClr val="FED95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Google Shape;41;p3">
            <a:extLst>
              <a:ext uri="{FF2B5EF4-FFF2-40B4-BE49-F238E27FC236}">
                <a16:creationId xmlns:a16="http://schemas.microsoft.com/office/drawing/2014/main" id="{4098FF2D-AABE-644C-AAC8-D65B2DACA996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432000" y="1440000"/>
            <a:ext cx="8280001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54416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0D3951"/>
        </a:solidFill>
        <a:effectLst/>
      </p:bgPr>
    </p:bg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2;p3">
            <a:extLst>
              <a:ext uri="{FF2B5EF4-FFF2-40B4-BE49-F238E27FC236}">
                <a16:creationId xmlns:a16="http://schemas.microsoft.com/office/drawing/2014/main" id="{70FD2A8B-F744-D043-BB50-504AEDF9D8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2001" y="413032"/>
            <a:ext cx="82800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3000" b="0" i="0" u="none" strike="noStrike" cap="all" baseline="0">
                <a:solidFill>
                  <a:srgbClr val="7F9A2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Google Shape;41;p3">
            <a:extLst>
              <a:ext uri="{FF2B5EF4-FFF2-40B4-BE49-F238E27FC236}">
                <a16:creationId xmlns:a16="http://schemas.microsoft.com/office/drawing/2014/main" id="{4098FF2D-AABE-644C-AAC8-D65B2DACA996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432000" y="1440000"/>
            <a:ext cx="8280001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50172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0D3951"/>
        </a:solidFill>
        <a:effectLst/>
      </p:bgPr>
    </p:bg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2;p3">
            <a:extLst>
              <a:ext uri="{FF2B5EF4-FFF2-40B4-BE49-F238E27FC236}">
                <a16:creationId xmlns:a16="http://schemas.microsoft.com/office/drawing/2014/main" id="{70FD2A8B-F744-D043-BB50-504AEDF9D8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2001" y="413032"/>
            <a:ext cx="82800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3000" b="0" i="0" u="none" strike="noStrike" cap="all" baseline="0">
                <a:solidFill>
                  <a:srgbClr val="3CB4E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Google Shape;41;p3">
            <a:extLst>
              <a:ext uri="{FF2B5EF4-FFF2-40B4-BE49-F238E27FC236}">
                <a16:creationId xmlns:a16="http://schemas.microsoft.com/office/drawing/2014/main" id="{4098FF2D-AABE-644C-AAC8-D65B2DACA996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432000" y="1440000"/>
            <a:ext cx="8280001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0124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background" preserve="1" userDrawn="1">
  <p:cSld name="1_White background">
    <p:bg>
      <p:bgPr>
        <a:solidFill>
          <a:srgbClr val="FFFFFF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1578FCB-323E-9646-B60D-FDF16100A375}"/>
              </a:ext>
            </a:extLst>
          </p:cNvPr>
          <p:cNvSpPr/>
          <p:nvPr userDrawn="1"/>
        </p:nvSpPr>
        <p:spPr>
          <a:xfrm>
            <a:off x="0" y="0"/>
            <a:ext cx="3240000" cy="5148000"/>
          </a:xfrm>
          <a:prstGeom prst="rect">
            <a:avLst/>
          </a:prstGeom>
          <a:solidFill>
            <a:srgbClr val="E7E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6" name="Google Shape;376;p44"/>
          <p:cNvSpPr txBox="1">
            <a:spLocks noGrp="1"/>
          </p:cNvSpPr>
          <p:nvPr>
            <p:ph type="title" hasCustomPrompt="1"/>
          </p:nvPr>
        </p:nvSpPr>
        <p:spPr>
          <a:xfrm>
            <a:off x="432000" y="1613626"/>
            <a:ext cx="254566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400" b="0" i="0" u="none" strike="noStrike" cap="all" baseline="0">
                <a:solidFill>
                  <a:schemeClr val="accent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4" name="Google Shape;41;p3">
            <a:extLst>
              <a:ext uri="{FF2B5EF4-FFF2-40B4-BE49-F238E27FC236}">
                <a16:creationId xmlns:a16="http://schemas.microsoft.com/office/drawing/2014/main" id="{B67A752C-3289-724E-A7A8-EEB5B22B3FD2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431999" y="2326950"/>
            <a:ext cx="2545663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  <a:defRPr sz="1600" b="0" i="0" u="none" strike="noStrike" cap="none">
                <a:solidFill>
                  <a:schemeClr val="tx2">
                    <a:lumMod val="1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Subtitle Here</a:t>
            </a:r>
            <a:endParaRPr/>
          </a:p>
        </p:txBody>
      </p:sp>
      <p:sp>
        <p:nvSpPr>
          <p:cNvPr id="5" name="Google Shape;386;p46">
            <a:extLst>
              <a:ext uri="{FF2B5EF4-FFF2-40B4-BE49-F238E27FC236}">
                <a16:creationId xmlns:a16="http://schemas.microsoft.com/office/drawing/2014/main" id="{FBBEDB59-BA8E-EC45-B66F-3691604EF2DE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541375" y="987750"/>
            <a:ext cx="52200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Open Sans"/>
              <a:buChar char="●"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52368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background" preserve="1" userDrawn="1">
  <p:cSld name="1_White background">
    <p:bg>
      <p:bgPr>
        <a:solidFill>
          <a:srgbClr val="FFFFFF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1578FCB-323E-9646-B60D-FDF16100A375}"/>
              </a:ext>
            </a:extLst>
          </p:cNvPr>
          <p:cNvSpPr/>
          <p:nvPr userDrawn="1"/>
        </p:nvSpPr>
        <p:spPr>
          <a:xfrm>
            <a:off x="0" y="0"/>
            <a:ext cx="3240000" cy="5148000"/>
          </a:xfrm>
          <a:prstGeom prst="rect">
            <a:avLst/>
          </a:prstGeom>
          <a:solidFill>
            <a:srgbClr val="344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6" name="Google Shape;376;p44"/>
          <p:cNvSpPr txBox="1">
            <a:spLocks noGrp="1"/>
          </p:cNvSpPr>
          <p:nvPr>
            <p:ph type="title" hasCustomPrompt="1"/>
          </p:nvPr>
        </p:nvSpPr>
        <p:spPr>
          <a:xfrm>
            <a:off x="432000" y="1613626"/>
            <a:ext cx="254566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400" b="0" i="0" u="none" strike="noStrike" cap="all" baseline="0">
                <a:solidFill>
                  <a:schemeClr val="bg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4" name="Google Shape;41;p3">
            <a:extLst>
              <a:ext uri="{FF2B5EF4-FFF2-40B4-BE49-F238E27FC236}">
                <a16:creationId xmlns:a16="http://schemas.microsoft.com/office/drawing/2014/main" id="{B67A752C-3289-724E-A7A8-EEB5B22B3FD2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431999" y="2326950"/>
            <a:ext cx="2545663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  <a:defRPr sz="1600" b="0" i="0" u="none" strike="noStrike" cap="none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Subtitle Here</a:t>
            </a:r>
            <a:endParaRPr/>
          </a:p>
        </p:txBody>
      </p:sp>
      <p:sp>
        <p:nvSpPr>
          <p:cNvPr id="5" name="Google Shape;386;p46">
            <a:extLst>
              <a:ext uri="{FF2B5EF4-FFF2-40B4-BE49-F238E27FC236}">
                <a16:creationId xmlns:a16="http://schemas.microsoft.com/office/drawing/2014/main" id="{FBBEDB59-BA8E-EC45-B66F-3691604EF2DE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541375" y="987750"/>
            <a:ext cx="52200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Open Sans"/>
              <a:buChar char="●"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830555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background" preserve="1" userDrawn="1">
  <p:cSld name="1_White background">
    <p:bg>
      <p:bgPr>
        <a:solidFill>
          <a:srgbClr val="FFFFFF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1578FCB-323E-9646-B60D-FDF16100A375}"/>
              </a:ext>
            </a:extLst>
          </p:cNvPr>
          <p:cNvSpPr/>
          <p:nvPr userDrawn="1"/>
        </p:nvSpPr>
        <p:spPr>
          <a:xfrm>
            <a:off x="0" y="0"/>
            <a:ext cx="3240000" cy="5148000"/>
          </a:xfrm>
          <a:prstGeom prst="rect">
            <a:avLst/>
          </a:prstGeom>
          <a:solidFill>
            <a:srgbClr val="0D39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6" name="Google Shape;376;p44"/>
          <p:cNvSpPr txBox="1">
            <a:spLocks noGrp="1"/>
          </p:cNvSpPr>
          <p:nvPr>
            <p:ph type="title" hasCustomPrompt="1"/>
          </p:nvPr>
        </p:nvSpPr>
        <p:spPr>
          <a:xfrm>
            <a:off x="432000" y="1613626"/>
            <a:ext cx="254566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400" b="0" i="0" u="none" strike="noStrike" cap="all" baseline="0">
                <a:solidFill>
                  <a:schemeClr val="accent4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4" name="Google Shape;41;p3">
            <a:extLst>
              <a:ext uri="{FF2B5EF4-FFF2-40B4-BE49-F238E27FC236}">
                <a16:creationId xmlns:a16="http://schemas.microsoft.com/office/drawing/2014/main" id="{B67A752C-3289-724E-A7A8-EEB5B22B3FD2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431999" y="2326950"/>
            <a:ext cx="2545663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  <a:defRPr sz="1600" b="0" i="0" u="none" strike="noStrike" cap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Subtitle Here</a:t>
            </a:r>
            <a:endParaRPr/>
          </a:p>
        </p:txBody>
      </p:sp>
      <p:sp>
        <p:nvSpPr>
          <p:cNvPr id="5" name="Google Shape;386;p46">
            <a:extLst>
              <a:ext uri="{FF2B5EF4-FFF2-40B4-BE49-F238E27FC236}">
                <a16:creationId xmlns:a16="http://schemas.microsoft.com/office/drawing/2014/main" id="{FBBEDB59-BA8E-EC45-B66F-3691604EF2DE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541375" y="987750"/>
            <a:ext cx="52200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Open Sans"/>
              <a:buChar char="●"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517586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background" preserve="1" userDrawn="1">
  <p:cSld name="1_White background">
    <p:bg>
      <p:bgPr>
        <a:solidFill>
          <a:srgbClr val="FFFFFF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1578FCB-323E-9646-B60D-FDF16100A375}"/>
              </a:ext>
            </a:extLst>
          </p:cNvPr>
          <p:cNvSpPr/>
          <p:nvPr userDrawn="1"/>
        </p:nvSpPr>
        <p:spPr>
          <a:xfrm>
            <a:off x="0" y="0"/>
            <a:ext cx="3240000" cy="5148000"/>
          </a:xfrm>
          <a:prstGeom prst="rect">
            <a:avLst/>
          </a:prstGeom>
          <a:solidFill>
            <a:srgbClr val="3CB4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6" name="Google Shape;376;p44"/>
          <p:cNvSpPr txBox="1">
            <a:spLocks noGrp="1"/>
          </p:cNvSpPr>
          <p:nvPr>
            <p:ph type="title" hasCustomPrompt="1"/>
          </p:nvPr>
        </p:nvSpPr>
        <p:spPr>
          <a:xfrm>
            <a:off x="432000" y="1613626"/>
            <a:ext cx="254566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400" b="0" i="0" u="none" strike="noStrike" cap="all" baseline="0">
                <a:solidFill>
                  <a:schemeClr val="bg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4" name="Google Shape;41;p3">
            <a:extLst>
              <a:ext uri="{FF2B5EF4-FFF2-40B4-BE49-F238E27FC236}">
                <a16:creationId xmlns:a16="http://schemas.microsoft.com/office/drawing/2014/main" id="{B67A752C-3289-724E-A7A8-EEB5B22B3FD2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431999" y="2326950"/>
            <a:ext cx="2545663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  <a:defRPr sz="1600" b="0" i="0" u="none" strike="noStrike" cap="none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Subtitle Here</a:t>
            </a:r>
            <a:endParaRPr/>
          </a:p>
        </p:txBody>
      </p:sp>
      <p:sp>
        <p:nvSpPr>
          <p:cNvPr id="5" name="Google Shape;386;p46">
            <a:extLst>
              <a:ext uri="{FF2B5EF4-FFF2-40B4-BE49-F238E27FC236}">
                <a16:creationId xmlns:a16="http://schemas.microsoft.com/office/drawing/2014/main" id="{FBBEDB59-BA8E-EC45-B66F-3691604EF2DE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541375" y="987750"/>
            <a:ext cx="52200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Open Sans"/>
              <a:buChar char="●"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4568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-What is Documaster" preserve="1" userDrawn="1">
  <p:cSld name="1_06-What is Documaster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4E359D1A-C3D9-4E5E-B13E-3DD63230136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10000">
                <a:schemeClr val="bg1">
                  <a:alpha val="0"/>
                </a:schemeClr>
              </a:gs>
              <a:gs pos="24000">
                <a:srgbClr val="A2B5BA">
                  <a:alpha val="20000"/>
                </a:srgbClr>
              </a:gs>
              <a:gs pos="54000">
                <a:srgbClr val="53717B">
                  <a:alpha val="60000"/>
                </a:srgbClr>
              </a:gs>
              <a:gs pos="84000">
                <a:schemeClr val="accent1">
                  <a:alpha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Google Shape;119;p8">
            <a:extLst>
              <a:ext uri="{FF2B5EF4-FFF2-40B4-BE49-F238E27FC236}">
                <a16:creationId xmlns:a16="http://schemas.microsoft.com/office/drawing/2014/main" id="{1FDC4146-ED15-894A-987D-65F6EDD17FB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292155" y="2435936"/>
            <a:ext cx="3638555" cy="1975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Open Sans"/>
              <a:buNone/>
              <a:defRPr sz="3200" b="0" i="0" u="none" strike="noStrike" cap="all" baseline="0">
                <a:solidFill>
                  <a:schemeClr val="accent4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Paste Slide Title Here</a:t>
            </a:r>
            <a:endParaRPr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82D1AB5-0569-0341-A6F4-2EF1A9E9DB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78515" y="1635535"/>
            <a:ext cx="3348769" cy="936215"/>
          </a:xfrm>
          <a:prstGeom prst="rect">
            <a:avLst/>
          </a:prstGeom>
        </p:spPr>
      </p:pic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488AFE69-6673-458C-8397-206D0CAA0579}"/>
              </a:ext>
            </a:extLst>
          </p:cNvPr>
          <p:cNvCxnSpPr/>
          <p:nvPr userDrawn="1"/>
        </p:nvCxnSpPr>
        <p:spPr>
          <a:xfrm>
            <a:off x="3384977" y="2397516"/>
            <a:ext cx="24232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0131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background" preserve="1" userDrawn="1">
  <p:cSld name="1_White background">
    <p:bg>
      <p:bgPr>
        <a:solidFill>
          <a:srgbClr val="FFFFFF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1578FCB-323E-9646-B60D-FDF16100A375}"/>
              </a:ext>
            </a:extLst>
          </p:cNvPr>
          <p:cNvSpPr/>
          <p:nvPr userDrawn="1"/>
        </p:nvSpPr>
        <p:spPr>
          <a:xfrm>
            <a:off x="0" y="0"/>
            <a:ext cx="3240000" cy="5148000"/>
          </a:xfrm>
          <a:prstGeom prst="rect">
            <a:avLst/>
          </a:prstGeom>
          <a:solidFill>
            <a:srgbClr val="FED9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6" name="Google Shape;376;p44"/>
          <p:cNvSpPr txBox="1">
            <a:spLocks noGrp="1"/>
          </p:cNvSpPr>
          <p:nvPr>
            <p:ph type="title" hasCustomPrompt="1"/>
          </p:nvPr>
        </p:nvSpPr>
        <p:spPr>
          <a:xfrm>
            <a:off x="432000" y="1613626"/>
            <a:ext cx="254566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400" b="0" i="0" u="none" strike="noStrike" cap="all" baseline="0">
                <a:solidFill>
                  <a:schemeClr val="accent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4" name="Google Shape;41;p3">
            <a:extLst>
              <a:ext uri="{FF2B5EF4-FFF2-40B4-BE49-F238E27FC236}">
                <a16:creationId xmlns:a16="http://schemas.microsoft.com/office/drawing/2014/main" id="{B67A752C-3289-724E-A7A8-EEB5B22B3FD2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431999" y="2326950"/>
            <a:ext cx="2545663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  <a:defRPr sz="1600" b="0" i="0" u="none" strike="noStrike" cap="none">
                <a:solidFill>
                  <a:schemeClr val="tx2">
                    <a:lumMod val="10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Subtitle Here</a:t>
            </a:r>
            <a:endParaRPr/>
          </a:p>
        </p:txBody>
      </p:sp>
      <p:sp>
        <p:nvSpPr>
          <p:cNvPr id="5" name="Google Shape;386;p46">
            <a:extLst>
              <a:ext uri="{FF2B5EF4-FFF2-40B4-BE49-F238E27FC236}">
                <a16:creationId xmlns:a16="http://schemas.microsoft.com/office/drawing/2014/main" id="{FBBEDB59-BA8E-EC45-B66F-3691604EF2DE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541375" y="987750"/>
            <a:ext cx="52200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Open Sans"/>
              <a:buChar char="●"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33455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background" preserve="1" userDrawn="1">
  <p:cSld name="1_White background">
    <p:bg>
      <p:bgPr>
        <a:solidFill>
          <a:srgbClr val="FFFFFF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1578FCB-323E-9646-B60D-FDF16100A375}"/>
              </a:ext>
            </a:extLst>
          </p:cNvPr>
          <p:cNvSpPr/>
          <p:nvPr userDrawn="1"/>
        </p:nvSpPr>
        <p:spPr>
          <a:xfrm>
            <a:off x="0" y="0"/>
            <a:ext cx="3240000" cy="5148000"/>
          </a:xfrm>
          <a:prstGeom prst="rect">
            <a:avLst/>
          </a:prstGeom>
          <a:solidFill>
            <a:srgbClr val="E49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6" name="Google Shape;376;p44"/>
          <p:cNvSpPr txBox="1">
            <a:spLocks noGrp="1"/>
          </p:cNvSpPr>
          <p:nvPr>
            <p:ph type="title" hasCustomPrompt="1"/>
          </p:nvPr>
        </p:nvSpPr>
        <p:spPr>
          <a:xfrm>
            <a:off x="432000" y="1613626"/>
            <a:ext cx="254566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400" b="0" i="0" u="none" strike="noStrike" cap="all" baseline="0">
                <a:solidFill>
                  <a:schemeClr val="bg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4" name="Google Shape;41;p3">
            <a:extLst>
              <a:ext uri="{FF2B5EF4-FFF2-40B4-BE49-F238E27FC236}">
                <a16:creationId xmlns:a16="http://schemas.microsoft.com/office/drawing/2014/main" id="{B67A752C-3289-724E-A7A8-EEB5B22B3FD2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431999" y="2326950"/>
            <a:ext cx="2545663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  <a:defRPr sz="1600" b="0" i="0" u="none" strike="noStrike" cap="none">
                <a:solidFill>
                  <a:schemeClr val="bg1">
                    <a:lumMod val="95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Subtitle Here</a:t>
            </a:r>
            <a:endParaRPr/>
          </a:p>
        </p:txBody>
      </p:sp>
      <p:sp>
        <p:nvSpPr>
          <p:cNvPr id="5" name="Google Shape;386;p46">
            <a:extLst>
              <a:ext uri="{FF2B5EF4-FFF2-40B4-BE49-F238E27FC236}">
                <a16:creationId xmlns:a16="http://schemas.microsoft.com/office/drawing/2014/main" id="{FBBEDB59-BA8E-EC45-B66F-3691604EF2DE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541375" y="987750"/>
            <a:ext cx="52200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Open Sans"/>
              <a:buChar char="●"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235536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background" preserve="1" userDrawn="1">
  <p:cSld name="1_White background">
    <p:bg>
      <p:bgPr>
        <a:solidFill>
          <a:srgbClr val="FFFFFF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1578FCB-323E-9646-B60D-FDF16100A375}"/>
              </a:ext>
            </a:extLst>
          </p:cNvPr>
          <p:cNvSpPr/>
          <p:nvPr userDrawn="1"/>
        </p:nvSpPr>
        <p:spPr>
          <a:xfrm>
            <a:off x="0" y="0"/>
            <a:ext cx="3240000" cy="5148000"/>
          </a:xfrm>
          <a:prstGeom prst="rect">
            <a:avLst/>
          </a:prstGeom>
          <a:solidFill>
            <a:srgbClr val="7F9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6" name="Google Shape;376;p44"/>
          <p:cNvSpPr txBox="1">
            <a:spLocks noGrp="1"/>
          </p:cNvSpPr>
          <p:nvPr>
            <p:ph type="title" hasCustomPrompt="1"/>
          </p:nvPr>
        </p:nvSpPr>
        <p:spPr>
          <a:xfrm>
            <a:off x="432000" y="1613626"/>
            <a:ext cx="254566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400" b="0" i="0" u="none" strike="noStrike" cap="all" baseline="0">
                <a:solidFill>
                  <a:schemeClr val="bg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4" name="Google Shape;41;p3">
            <a:extLst>
              <a:ext uri="{FF2B5EF4-FFF2-40B4-BE49-F238E27FC236}">
                <a16:creationId xmlns:a16="http://schemas.microsoft.com/office/drawing/2014/main" id="{B67A752C-3289-724E-A7A8-EEB5B22B3FD2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431999" y="2326950"/>
            <a:ext cx="2545663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rm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  <a:defRPr sz="1600" b="0" i="0" u="none" strike="noStrike" cap="none">
                <a:solidFill>
                  <a:schemeClr val="bg1">
                    <a:lumMod val="95000"/>
                  </a:schemeClr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Subtitle Here</a:t>
            </a:r>
            <a:endParaRPr/>
          </a:p>
        </p:txBody>
      </p:sp>
      <p:sp>
        <p:nvSpPr>
          <p:cNvPr id="5" name="Google Shape;386;p46">
            <a:extLst>
              <a:ext uri="{FF2B5EF4-FFF2-40B4-BE49-F238E27FC236}">
                <a16:creationId xmlns:a16="http://schemas.microsoft.com/office/drawing/2014/main" id="{FBBEDB59-BA8E-EC45-B66F-3691604EF2DE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3541375" y="987750"/>
            <a:ext cx="52200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Open Sans"/>
              <a:buChar char="●"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595959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94456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-Title Slide-4" userDrawn="1">
  <p:cSld name="03-Title Slide-4">
    <p:bg>
      <p:bgPr>
        <a:solidFill>
          <a:srgbClr val="0D395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45;p21">
            <a:extLst>
              <a:ext uri="{FF2B5EF4-FFF2-40B4-BE49-F238E27FC236}">
                <a16:creationId xmlns:a16="http://schemas.microsoft.com/office/drawing/2014/main" id="{051C4964-DBF9-F546-A3EC-269699F1331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85004" y="1492950"/>
            <a:ext cx="7574100" cy="21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E9EC"/>
              </a:buClr>
              <a:buSzPts val="1400"/>
              <a:buFont typeface="Open Sans"/>
              <a:buNone/>
              <a:defRPr sz="4000" b="0" i="0" u="none" strike="noStrike" cap="all" baseline="0">
                <a:solidFill>
                  <a:schemeClr val="bg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477171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9">
            <a:extLst>
              <a:ext uri="{FF2B5EF4-FFF2-40B4-BE49-F238E27FC236}">
                <a16:creationId xmlns:a16="http://schemas.microsoft.com/office/drawing/2014/main" id="{0FCDFD0E-8BEE-4801-98E2-EFC95199425C}"/>
              </a:ext>
            </a:extLst>
          </p:cNvPr>
          <p:cNvSpPr/>
          <p:nvPr userDrawn="1"/>
        </p:nvSpPr>
        <p:spPr>
          <a:xfrm>
            <a:off x="4939200" y="0"/>
            <a:ext cx="4204800" cy="51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Google Shape;376;p44">
            <a:extLst>
              <a:ext uri="{FF2B5EF4-FFF2-40B4-BE49-F238E27FC236}">
                <a16:creationId xmlns:a16="http://schemas.microsoft.com/office/drawing/2014/main" id="{9BA1F637-83BA-2C4C-A7D1-75253C2A50B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0" y="468000"/>
            <a:ext cx="416694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000" b="1" i="0" u="none" strike="noStrike" cap="all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CF5B55F6-A9AE-D644-965E-0F27D9D7E27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2000" y="1440000"/>
            <a:ext cx="4166943" cy="3051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11835722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9">
            <a:extLst>
              <a:ext uri="{FF2B5EF4-FFF2-40B4-BE49-F238E27FC236}">
                <a16:creationId xmlns:a16="http://schemas.microsoft.com/office/drawing/2014/main" id="{0FCDFD0E-8BEE-4801-98E2-EFC95199425C}"/>
              </a:ext>
            </a:extLst>
          </p:cNvPr>
          <p:cNvSpPr/>
          <p:nvPr userDrawn="1"/>
        </p:nvSpPr>
        <p:spPr>
          <a:xfrm>
            <a:off x="4939200" y="0"/>
            <a:ext cx="4204800" cy="514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Google Shape;376;p44">
            <a:extLst>
              <a:ext uri="{FF2B5EF4-FFF2-40B4-BE49-F238E27FC236}">
                <a16:creationId xmlns:a16="http://schemas.microsoft.com/office/drawing/2014/main" id="{9BA1F637-83BA-2C4C-A7D1-75253C2A50B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0" y="468000"/>
            <a:ext cx="416694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000" b="1" i="0" u="none" strike="noStrike" cap="all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CF5B55F6-A9AE-D644-965E-0F27D9D7E27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2000" y="1440000"/>
            <a:ext cx="4166943" cy="3051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23042793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9">
            <a:extLst>
              <a:ext uri="{FF2B5EF4-FFF2-40B4-BE49-F238E27FC236}">
                <a16:creationId xmlns:a16="http://schemas.microsoft.com/office/drawing/2014/main" id="{B00B7275-FC4A-49A5-B5EB-D0FE94BC8A11}"/>
              </a:ext>
            </a:extLst>
          </p:cNvPr>
          <p:cNvSpPr/>
          <p:nvPr userDrawn="1"/>
        </p:nvSpPr>
        <p:spPr>
          <a:xfrm>
            <a:off x="4939200" y="0"/>
            <a:ext cx="4204800" cy="51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Google Shape;376;p44">
            <a:extLst>
              <a:ext uri="{FF2B5EF4-FFF2-40B4-BE49-F238E27FC236}">
                <a16:creationId xmlns:a16="http://schemas.microsoft.com/office/drawing/2014/main" id="{9BA1F637-83BA-2C4C-A7D1-75253C2A50B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277541" y="468000"/>
            <a:ext cx="3469060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000" b="1" i="0" u="none" strike="noStrike" cap="all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335C2294-4390-1343-B871-8BE9E38DBFC2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5277540" y="1440000"/>
            <a:ext cx="3469060" cy="3051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35866511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9">
            <a:extLst>
              <a:ext uri="{FF2B5EF4-FFF2-40B4-BE49-F238E27FC236}">
                <a16:creationId xmlns:a16="http://schemas.microsoft.com/office/drawing/2014/main" id="{B00B7275-FC4A-49A5-B5EB-D0FE94BC8A11}"/>
              </a:ext>
            </a:extLst>
          </p:cNvPr>
          <p:cNvSpPr/>
          <p:nvPr userDrawn="1"/>
        </p:nvSpPr>
        <p:spPr>
          <a:xfrm>
            <a:off x="4939200" y="0"/>
            <a:ext cx="4204800" cy="514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Google Shape;376;p44">
            <a:extLst>
              <a:ext uri="{FF2B5EF4-FFF2-40B4-BE49-F238E27FC236}">
                <a16:creationId xmlns:a16="http://schemas.microsoft.com/office/drawing/2014/main" id="{9BA1F637-83BA-2C4C-A7D1-75253C2A50B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277541" y="468000"/>
            <a:ext cx="3469060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000" b="1" i="0" u="none" strike="noStrike" cap="all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335C2294-4390-1343-B871-8BE9E38DBFC2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5277540" y="1440000"/>
            <a:ext cx="3469060" cy="3051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accent3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34491548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AFCF6CB-5B5A-BE48-980F-148AB1483D8F}"/>
              </a:ext>
            </a:extLst>
          </p:cNvPr>
          <p:cNvSpPr/>
          <p:nvPr userDrawn="1"/>
        </p:nvSpPr>
        <p:spPr>
          <a:xfrm>
            <a:off x="0" y="0"/>
            <a:ext cx="4939200" cy="51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CCF3D7BE-DBD0-0A45-892F-B88DE207C4AC}"/>
              </a:ext>
            </a:extLst>
          </p:cNvPr>
          <p:cNvSpPr/>
          <p:nvPr userDrawn="1"/>
        </p:nvSpPr>
        <p:spPr>
          <a:xfrm>
            <a:off x="4939200" y="0"/>
            <a:ext cx="4204800" cy="51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Google Shape;376;p44">
            <a:extLst>
              <a:ext uri="{FF2B5EF4-FFF2-40B4-BE49-F238E27FC236}">
                <a16:creationId xmlns:a16="http://schemas.microsoft.com/office/drawing/2014/main" id="{9BA1F637-83BA-2C4C-A7D1-75253C2A50B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0" y="468000"/>
            <a:ext cx="416694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000" b="1" i="0" u="none" strike="noStrike" cap="all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CF5B55F6-A9AE-D644-965E-0F27D9D7E27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2000" y="1440000"/>
            <a:ext cx="4166943" cy="3051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9961597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AFCF6CB-5B5A-BE48-980F-148AB1483D8F}"/>
              </a:ext>
            </a:extLst>
          </p:cNvPr>
          <p:cNvSpPr/>
          <p:nvPr userDrawn="1"/>
        </p:nvSpPr>
        <p:spPr>
          <a:xfrm>
            <a:off x="0" y="0"/>
            <a:ext cx="4939200" cy="514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CCF3D7BE-DBD0-0A45-892F-B88DE207C4AC}"/>
              </a:ext>
            </a:extLst>
          </p:cNvPr>
          <p:cNvSpPr/>
          <p:nvPr userDrawn="1"/>
        </p:nvSpPr>
        <p:spPr>
          <a:xfrm>
            <a:off x="4939200" y="0"/>
            <a:ext cx="4204800" cy="51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Google Shape;376;p44">
            <a:extLst>
              <a:ext uri="{FF2B5EF4-FFF2-40B4-BE49-F238E27FC236}">
                <a16:creationId xmlns:a16="http://schemas.microsoft.com/office/drawing/2014/main" id="{9BA1F637-83BA-2C4C-A7D1-75253C2A50B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0" y="468000"/>
            <a:ext cx="416694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000" b="1" i="0" u="none" strike="noStrike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CF5B55F6-A9AE-D644-965E-0F27D9D7E27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2000" y="1440000"/>
            <a:ext cx="4166943" cy="3051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accent3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4004306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-What is Documaster" preserve="1" userDrawn="1">
  <p:cSld name="1.2 Front slide BLUE">
    <p:bg>
      <p:bgPr>
        <a:solidFill>
          <a:srgbClr val="0D395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"/>
          <p:cNvSpPr txBox="1">
            <a:spLocks noGrp="1"/>
          </p:cNvSpPr>
          <p:nvPr>
            <p:ph type="title" hasCustomPrompt="1"/>
          </p:nvPr>
        </p:nvSpPr>
        <p:spPr>
          <a:xfrm>
            <a:off x="846221" y="3018965"/>
            <a:ext cx="7451558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Open Sans"/>
              <a:buNone/>
              <a:defRPr sz="2800" b="0" i="0" u="none" strike="noStrike" cap="all" baseline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Paste Title Slide Here</a:t>
            </a:r>
            <a:endParaRPr/>
          </a:p>
        </p:txBody>
      </p:sp>
      <p:sp>
        <p:nvSpPr>
          <p:cNvPr id="20" name="Google Shape;907;p106">
            <a:extLst>
              <a:ext uri="{FF2B5EF4-FFF2-40B4-BE49-F238E27FC236}">
                <a16:creationId xmlns:a16="http://schemas.microsoft.com/office/drawing/2014/main" id="{1685B5A4-93C5-2F4A-938B-CED37EF5F7B1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2741550" y="3683394"/>
            <a:ext cx="36609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0000" bIns="91425" anchor="ctr" anchorCtr="0"/>
          <a:lstStyle>
            <a:lvl1pPr marL="173719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864"/>
              <a:buFont typeface="Open Sans"/>
              <a:buNone/>
              <a:defRPr sz="1100" b="0" i="0" u="none" strike="noStrike" cap="none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Paste Subtitle Here</a:t>
            </a:r>
            <a:endParaRPr/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B9B11075-F692-4A43-AD47-4BE2B1DC99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6342" y="679710"/>
            <a:ext cx="2251316" cy="629400"/>
          </a:xfrm>
          <a:prstGeom prst="rect">
            <a:avLst/>
          </a:prstGeom>
        </p:spPr>
      </p:pic>
      <p:cxnSp>
        <p:nvCxnSpPr>
          <p:cNvPr id="5" name="Google Shape;906;p106">
            <a:extLst>
              <a:ext uri="{FF2B5EF4-FFF2-40B4-BE49-F238E27FC236}">
                <a16:creationId xmlns:a16="http://schemas.microsoft.com/office/drawing/2014/main" id="{1BD69491-0EC6-5848-8EC1-C641576E25F8}"/>
              </a:ext>
            </a:extLst>
          </p:cNvPr>
          <p:cNvCxnSpPr>
            <a:cxnSpLocks/>
          </p:cNvCxnSpPr>
          <p:nvPr userDrawn="1"/>
        </p:nvCxnSpPr>
        <p:spPr>
          <a:xfrm>
            <a:off x="3840987" y="3646669"/>
            <a:ext cx="1515233" cy="0"/>
          </a:xfrm>
          <a:prstGeom prst="straightConnector1">
            <a:avLst/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9021615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D0416FE5-100E-A74D-9A30-D276FDA8E71D}"/>
              </a:ext>
            </a:extLst>
          </p:cNvPr>
          <p:cNvSpPr/>
          <p:nvPr userDrawn="1"/>
        </p:nvSpPr>
        <p:spPr>
          <a:xfrm>
            <a:off x="0" y="0"/>
            <a:ext cx="4939200" cy="51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19CBD40E-7975-BE40-9D08-F46F6E5449A4}"/>
              </a:ext>
            </a:extLst>
          </p:cNvPr>
          <p:cNvSpPr/>
          <p:nvPr userDrawn="1"/>
        </p:nvSpPr>
        <p:spPr>
          <a:xfrm>
            <a:off x="4939200" y="0"/>
            <a:ext cx="4204800" cy="51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Google Shape;376;p44">
            <a:extLst>
              <a:ext uri="{FF2B5EF4-FFF2-40B4-BE49-F238E27FC236}">
                <a16:creationId xmlns:a16="http://schemas.microsoft.com/office/drawing/2014/main" id="{9BA1F637-83BA-2C4C-A7D1-75253C2A50B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277540" y="468000"/>
            <a:ext cx="3469060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000" b="1" i="0" u="none" strike="noStrike" cap="all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CF5B55F6-A9AE-D644-965E-0F27D9D7E27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277540" y="1440000"/>
            <a:ext cx="3469060" cy="3051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24878840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D0416FE5-100E-A74D-9A30-D276FDA8E71D}"/>
              </a:ext>
            </a:extLst>
          </p:cNvPr>
          <p:cNvSpPr/>
          <p:nvPr userDrawn="1"/>
        </p:nvSpPr>
        <p:spPr>
          <a:xfrm>
            <a:off x="0" y="0"/>
            <a:ext cx="4939200" cy="514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19CBD40E-7975-BE40-9D08-F46F6E5449A4}"/>
              </a:ext>
            </a:extLst>
          </p:cNvPr>
          <p:cNvSpPr/>
          <p:nvPr userDrawn="1"/>
        </p:nvSpPr>
        <p:spPr>
          <a:xfrm>
            <a:off x="4939200" y="0"/>
            <a:ext cx="4204800" cy="51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Google Shape;376;p44">
            <a:extLst>
              <a:ext uri="{FF2B5EF4-FFF2-40B4-BE49-F238E27FC236}">
                <a16:creationId xmlns:a16="http://schemas.microsoft.com/office/drawing/2014/main" id="{9BA1F637-83BA-2C4C-A7D1-75253C2A50B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277540" y="468000"/>
            <a:ext cx="3469060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000" b="1" i="0" u="none" strike="noStrike" cap="all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CF5B55F6-A9AE-D644-965E-0F27D9D7E27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277540" y="1440000"/>
            <a:ext cx="3469060" cy="3051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37280269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1843A398-438F-1F4C-900D-DB7352D0B5B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4939200" y="0"/>
            <a:ext cx="4204800" cy="514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ktangel 9">
            <a:extLst>
              <a:ext uri="{FF2B5EF4-FFF2-40B4-BE49-F238E27FC236}">
                <a16:creationId xmlns:a16="http://schemas.microsoft.com/office/drawing/2014/main" id="{04975B1F-B9B3-4750-A4F2-802B88CF7FBE}"/>
              </a:ext>
            </a:extLst>
          </p:cNvPr>
          <p:cNvSpPr/>
          <p:nvPr userDrawn="1"/>
        </p:nvSpPr>
        <p:spPr>
          <a:xfrm>
            <a:off x="4939200" y="0"/>
            <a:ext cx="4204800" cy="5148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Google Shape;376;p44">
            <a:extLst>
              <a:ext uri="{FF2B5EF4-FFF2-40B4-BE49-F238E27FC236}">
                <a16:creationId xmlns:a16="http://schemas.microsoft.com/office/drawing/2014/main" id="{26CFF09D-77FB-3344-8B09-9206B04E7E2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0" y="468000"/>
            <a:ext cx="416694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36000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800" b="1" i="0" u="none" strike="noStrike" cap="all" baseline="0">
                <a:solidFill>
                  <a:schemeClr val="accent1">
                    <a:lumMod val="90000"/>
                    <a:lumOff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C3AF2F13-6BB2-C44B-87DE-7906E4F669D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2000" y="1248000"/>
            <a:ext cx="4166943" cy="342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42917884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1843A398-438F-1F4C-900D-DB7352D0B5B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/>
          <a:srcRect l="15705" r="29703"/>
          <a:stretch/>
        </p:blipFill>
        <p:spPr bwMode="auto">
          <a:xfrm>
            <a:off x="4935600" y="0"/>
            <a:ext cx="4212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ktangel 9">
            <a:extLst>
              <a:ext uri="{FF2B5EF4-FFF2-40B4-BE49-F238E27FC236}">
                <a16:creationId xmlns:a16="http://schemas.microsoft.com/office/drawing/2014/main" id="{04975B1F-B9B3-4750-A4F2-802B88CF7FBE}"/>
              </a:ext>
            </a:extLst>
          </p:cNvPr>
          <p:cNvSpPr/>
          <p:nvPr userDrawn="1"/>
        </p:nvSpPr>
        <p:spPr>
          <a:xfrm>
            <a:off x="4939200" y="0"/>
            <a:ext cx="4204800" cy="5148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Google Shape;376;p44">
            <a:extLst>
              <a:ext uri="{FF2B5EF4-FFF2-40B4-BE49-F238E27FC236}">
                <a16:creationId xmlns:a16="http://schemas.microsoft.com/office/drawing/2014/main" id="{26CFF09D-77FB-3344-8B09-9206B04E7E2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0" y="468000"/>
            <a:ext cx="416694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36000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800" b="1" i="0" u="none" strike="noStrike" cap="all" baseline="0">
                <a:solidFill>
                  <a:schemeClr val="accent1">
                    <a:lumMod val="90000"/>
                    <a:lumOff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C3AF2F13-6BB2-C44B-87DE-7906E4F669D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2000" y="1248000"/>
            <a:ext cx="4166943" cy="342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26609653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1843A398-438F-1F4C-900D-DB7352D0B5B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4939200" y="0"/>
            <a:ext cx="4204800" cy="514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ktangel 9">
            <a:extLst>
              <a:ext uri="{FF2B5EF4-FFF2-40B4-BE49-F238E27FC236}">
                <a16:creationId xmlns:a16="http://schemas.microsoft.com/office/drawing/2014/main" id="{90882C7B-23BA-443C-A859-5F7A4A2EB998}"/>
              </a:ext>
            </a:extLst>
          </p:cNvPr>
          <p:cNvSpPr/>
          <p:nvPr userDrawn="1"/>
        </p:nvSpPr>
        <p:spPr>
          <a:xfrm>
            <a:off x="4939200" y="0"/>
            <a:ext cx="4204800" cy="5148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Google Shape;376;p44">
            <a:extLst>
              <a:ext uri="{FF2B5EF4-FFF2-40B4-BE49-F238E27FC236}">
                <a16:creationId xmlns:a16="http://schemas.microsoft.com/office/drawing/2014/main" id="{26CFF09D-77FB-3344-8B09-9206B04E7E2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0" y="468000"/>
            <a:ext cx="416694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36000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800" b="1" i="0" u="none" strike="noStrike" cap="all" baseline="0">
                <a:solidFill>
                  <a:schemeClr val="accent1">
                    <a:lumMod val="90000"/>
                    <a:lumOff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C3AF2F13-6BB2-C44B-87DE-7906E4F669D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2000" y="1248000"/>
            <a:ext cx="4166943" cy="342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9" name="Plassholder for tekst 2">
            <a:extLst>
              <a:ext uri="{FF2B5EF4-FFF2-40B4-BE49-F238E27FC236}">
                <a16:creationId xmlns:a16="http://schemas.microsoft.com/office/drawing/2014/main" id="{05B799A3-F25E-4BDB-83DB-2D022030E41C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267324" y="1514868"/>
            <a:ext cx="3444675" cy="2112825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15361946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DED9C338-2CBC-4A89-AFAF-84D30A5CB0B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/>
          <a:srcRect l="15705" r="29703"/>
          <a:stretch/>
        </p:blipFill>
        <p:spPr bwMode="auto">
          <a:xfrm>
            <a:off x="4935600" y="0"/>
            <a:ext cx="4212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ktangel 9">
            <a:extLst>
              <a:ext uri="{FF2B5EF4-FFF2-40B4-BE49-F238E27FC236}">
                <a16:creationId xmlns:a16="http://schemas.microsoft.com/office/drawing/2014/main" id="{36E88CD1-2A99-4485-9D02-4AE43B19A6A4}"/>
              </a:ext>
            </a:extLst>
          </p:cNvPr>
          <p:cNvSpPr/>
          <p:nvPr userDrawn="1"/>
        </p:nvSpPr>
        <p:spPr>
          <a:xfrm>
            <a:off x="4939200" y="0"/>
            <a:ext cx="4204800" cy="5148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Google Shape;376;p44">
            <a:extLst>
              <a:ext uri="{FF2B5EF4-FFF2-40B4-BE49-F238E27FC236}">
                <a16:creationId xmlns:a16="http://schemas.microsoft.com/office/drawing/2014/main" id="{26CFF09D-77FB-3344-8B09-9206B04E7E2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0" y="468000"/>
            <a:ext cx="4166943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36000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800" b="1" i="0" u="none" strike="noStrike" cap="all" baseline="0">
                <a:solidFill>
                  <a:schemeClr val="accent1">
                    <a:lumMod val="90000"/>
                    <a:lumOff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C3AF2F13-6BB2-C44B-87DE-7906E4F669D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2000" y="1248000"/>
            <a:ext cx="4166943" cy="342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9" name="Plassholder for tekst 2">
            <a:extLst>
              <a:ext uri="{FF2B5EF4-FFF2-40B4-BE49-F238E27FC236}">
                <a16:creationId xmlns:a16="http://schemas.microsoft.com/office/drawing/2014/main" id="{05B799A3-F25E-4BDB-83DB-2D022030E41C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267324" y="1514868"/>
            <a:ext cx="3444675" cy="2112825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11819507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6" descr="Et bilde som inneholder person, innendørs&#10;&#10;Automatisk generert beskrivelse">
            <a:extLst>
              <a:ext uri="{FF2B5EF4-FFF2-40B4-BE49-F238E27FC236}">
                <a16:creationId xmlns:a16="http://schemas.microsoft.com/office/drawing/2014/main" id="{8C97ADC5-19EE-4342-96EB-FA3702C212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0009"/>
          <a:stretch/>
        </p:blipFill>
        <p:spPr>
          <a:xfrm>
            <a:off x="0" y="0"/>
            <a:ext cx="3600000" cy="5143500"/>
          </a:xfrm>
          <a:prstGeom prst="rect">
            <a:avLst/>
          </a:prstGeom>
        </p:spPr>
      </p:pic>
      <p:sp>
        <p:nvSpPr>
          <p:cNvPr id="8" name="Rektangel 9">
            <a:extLst>
              <a:ext uri="{FF2B5EF4-FFF2-40B4-BE49-F238E27FC236}">
                <a16:creationId xmlns:a16="http://schemas.microsoft.com/office/drawing/2014/main" id="{04975B1F-B9B3-4750-A4F2-802B88CF7FBE}"/>
              </a:ext>
            </a:extLst>
          </p:cNvPr>
          <p:cNvSpPr/>
          <p:nvPr userDrawn="1"/>
        </p:nvSpPr>
        <p:spPr>
          <a:xfrm>
            <a:off x="1" y="0"/>
            <a:ext cx="3600000" cy="5148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Google Shape;376;p44">
            <a:extLst>
              <a:ext uri="{FF2B5EF4-FFF2-40B4-BE49-F238E27FC236}">
                <a16:creationId xmlns:a16="http://schemas.microsoft.com/office/drawing/2014/main" id="{26CFF09D-77FB-3344-8B09-9206B04E7E2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924300" y="289406"/>
            <a:ext cx="4807500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36000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800" b="1" i="0" u="none" strike="noStrike" cap="all" baseline="0">
                <a:solidFill>
                  <a:schemeClr val="accent1">
                    <a:lumMod val="90000"/>
                    <a:lumOff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C3AF2F13-6BB2-C44B-87DE-7906E4F669D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924300" y="1069406"/>
            <a:ext cx="4807500" cy="3427500"/>
          </a:xfrm>
          <a:prstGeom prst="rect">
            <a:avLst/>
          </a:prstGeom>
        </p:spPr>
        <p:txBody>
          <a:bodyPr/>
          <a:lstStyle>
            <a:lvl1pPr marL="358775" indent="-176213">
              <a:buFont typeface="Arial" panose="020B0604020202020204" pitchFamily="34" charset="0"/>
              <a:buChar char="•"/>
              <a:defRPr sz="1400" b="0" i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pic>
        <p:nvPicPr>
          <p:cNvPr id="14" name="Bilde 4">
            <a:extLst>
              <a:ext uri="{FF2B5EF4-FFF2-40B4-BE49-F238E27FC236}">
                <a16:creationId xmlns:a16="http://schemas.microsoft.com/office/drawing/2014/main" id="{DAC21632-8B8D-4F1E-B524-9B2DB816CC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18209" y="4627629"/>
            <a:ext cx="1046782" cy="29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258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D0416FE5-100E-A74D-9A30-D276FDA8E71D}"/>
              </a:ext>
            </a:extLst>
          </p:cNvPr>
          <p:cNvSpPr/>
          <p:nvPr userDrawn="1"/>
        </p:nvSpPr>
        <p:spPr>
          <a:xfrm>
            <a:off x="-1" y="0"/>
            <a:ext cx="9144001" cy="5148000"/>
          </a:xfrm>
          <a:prstGeom prst="rect">
            <a:avLst/>
          </a:prstGeom>
          <a:solidFill>
            <a:srgbClr val="0D39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Google Shape;376;p44">
            <a:extLst>
              <a:ext uri="{FF2B5EF4-FFF2-40B4-BE49-F238E27FC236}">
                <a16:creationId xmlns:a16="http://schemas.microsoft.com/office/drawing/2014/main" id="{9BA1F637-83BA-2C4C-A7D1-75253C2A50B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277540" y="468000"/>
            <a:ext cx="3469060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2000" b="1" i="0" u="none" strike="noStrike" cap="all" baseline="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CF5B55F6-A9AE-D644-965E-0F27D9D7E27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277540" y="1440000"/>
            <a:ext cx="3469060" cy="3051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</p:spTree>
    <p:extLst>
      <p:ext uri="{BB962C8B-B14F-4D97-AF65-F5344CB8AC3E}">
        <p14:creationId xmlns:p14="http://schemas.microsoft.com/office/powerpoint/2010/main" val="38521045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99" y="216001"/>
            <a:ext cx="8721000" cy="52377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Add master title style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42CD-C46B-428E-B434-613DBA2DB575}" type="slidenum">
              <a:rPr lang="bg-BG" smtClean="0"/>
              <a:t>‹#›</a:t>
            </a:fld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215504" y="756000"/>
            <a:ext cx="8721000" cy="280750"/>
          </a:xfrm>
        </p:spPr>
        <p:txBody>
          <a:bodyPr numCol="1" anchor="ctr">
            <a:normAutofit/>
          </a:bodyPr>
          <a:lstStyle>
            <a:lvl1pPr>
              <a:lnSpc>
                <a:spcPct val="100000"/>
              </a:lnSpc>
              <a:defRPr sz="1500" b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Add master subtitle style</a:t>
            </a:r>
            <a:endParaRPr lang="bg-BG"/>
          </a:p>
        </p:txBody>
      </p:sp>
      <p:sp>
        <p:nvSpPr>
          <p:cNvPr id="36" name="Content Placeholder 35"/>
          <p:cNvSpPr>
            <a:spLocks noGrp="1"/>
          </p:cNvSpPr>
          <p:nvPr>
            <p:ph sz="quarter" idx="15"/>
          </p:nvPr>
        </p:nvSpPr>
        <p:spPr>
          <a:xfrm>
            <a:off x="357187" y="1494243"/>
            <a:ext cx="8586000" cy="32260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21396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99" y="216001"/>
            <a:ext cx="8721000" cy="523776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Add master title style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42CD-C46B-428E-B434-613DBA2DB575}" type="slidenum">
              <a:rPr lang="bg-BG" smtClean="0"/>
              <a:t>‹#›</a:t>
            </a:fld>
            <a:endParaRPr lang="bg-BG"/>
          </a:p>
        </p:txBody>
      </p:sp>
      <p:sp>
        <p:nvSpPr>
          <p:cNvPr id="36" name="Content Placeholder 35"/>
          <p:cNvSpPr>
            <a:spLocks noGrp="1"/>
          </p:cNvSpPr>
          <p:nvPr>
            <p:ph sz="quarter" idx="15"/>
          </p:nvPr>
        </p:nvSpPr>
        <p:spPr>
          <a:xfrm>
            <a:off x="694789" y="1281022"/>
            <a:ext cx="7910795" cy="3443978"/>
          </a:xfrm>
        </p:spPr>
        <p:txBody>
          <a:bodyPr numCol="2">
            <a:normAutofit/>
          </a:bodyPr>
          <a:lstStyle>
            <a:lvl1pPr>
              <a:lnSpc>
                <a:spcPct val="100000"/>
              </a:lnSpc>
              <a:defRPr sz="18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66555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-What is Documaster" preserve="1" userDrawn="1">
  <p:cSld name="1_06-What is Documaster">
    <p:bg>
      <p:bgPr>
        <a:solidFill>
          <a:schemeClr val="tx2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9">
            <a:extLst>
              <a:ext uri="{FF2B5EF4-FFF2-40B4-BE49-F238E27FC236}">
                <a16:creationId xmlns:a16="http://schemas.microsoft.com/office/drawing/2014/main" id="{72AB76C4-B005-4ADF-BD8F-DCC1118570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6342" y="679710"/>
            <a:ext cx="2251316" cy="629400"/>
          </a:xfrm>
          <a:prstGeom prst="rect">
            <a:avLst/>
          </a:prstGeom>
        </p:spPr>
      </p:pic>
      <p:sp>
        <p:nvSpPr>
          <p:cNvPr id="119" name="Google Shape;119;p8"/>
          <p:cNvSpPr txBox="1">
            <a:spLocks noGrp="1"/>
          </p:cNvSpPr>
          <p:nvPr>
            <p:ph type="title" hasCustomPrompt="1"/>
          </p:nvPr>
        </p:nvSpPr>
        <p:spPr>
          <a:xfrm>
            <a:off x="858253" y="3018965"/>
            <a:ext cx="7451558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Open Sans"/>
              <a:buNone/>
              <a:defRPr sz="2800" b="0" i="0" u="none" strike="noStrike" cap="all" baseline="0">
                <a:solidFill>
                  <a:schemeClr val="accent1">
                    <a:lumMod val="90000"/>
                    <a:lumOff val="10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Paste Title Slide Here</a:t>
            </a:r>
            <a:endParaRPr/>
          </a:p>
        </p:txBody>
      </p:sp>
      <p:sp>
        <p:nvSpPr>
          <p:cNvPr id="20" name="Google Shape;907;p106">
            <a:extLst>
              <a:ext uri="{FF2B5EF4-FFF2-40B4-BE49-F238E27FC236}">
                <a16:creationId xmlns:a16="http://schemas.microsoft.com/office/drawing/2014/main" id="{1685B5A4-93C5-2F4A-938B-CED37EF5F7B1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2698877" y="3683394"/>
            <a:ext cx="36609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0000" bIns="91425" anchor="ctr" anchorCtr="0"/>
          <a:lstStyle>
            <a:lvl1pPr marL="173719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864"/>
              <a:buFont typeface="Open Sans"/>
              <a:buNone/>
              <a:defRPr sz="1100" b="0" i="0" u="none" strike="noStrike" cap="none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DC9"/>
              </a:buClr>
              <a:buSzPts val="1100"/>
              <a:buFont typeface="Open Sans"/>
              <a:buChar char="•"/>
              <a:defRPr sz="1100" b="0" i="0" u="none" strike="noStrike" cap="none">
                <a:solidFill>
                  <a:srgbClr val="B4BDC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Paste Subtitle Here</a:t>
            </a:r>
            <a:endParaRPr/>
          </a:p>
        </p:txBody>
      </p:sp>
      <p:cxnSp>
        <p:nvCxnSpPr>
          <p:cNvPr id="5" name="Google Shape;906;p106">
            <a:extLst>
              <a:ext uri="{FF2B5EF4-FFF2-40B4-BE49-F238E27FC236}">
                <a16:creationId xmlns:a16="http://schemas.microsoft.com/office/drawing/2014/main" id="{1BD69491-0EC6-5848-8EC1-C641576E25F8}"/>
              </a:ext>
            </a:extLst>
          </p:cNvPr>
          <p:cNvCxnSpPr>
            <a:cxnSpLocks/>
          </p:cNvCxnSpPr>
          <p:nvPr userDrawn="1"/>
        </p:nvCxnSpPr>
        <p:spPr>
          <a:xfrm>
            <a:off x="3894327" y="3646669"/>
            <a:ext cx="1515233" cy="0"/>
          </a:xfrm>
          <a:prstGeom prst="straightConnector1">
            <a:avLst/>
          </a:prstGeom>
          <a:noFill/>
          <a:ln w="12700" cap="flat" cmpd="sng">
            <a:solidFill>
              <a:schemeClr val="accent6">
                <a:lumMod val="75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449661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-Title Slide-4" userDrawn="1">
  <p:cSld name="03-Title Slide-4">
    <p:bg>
      <p:bgPr>
        <a:solidFill>
          <a:srgbClr val="0D395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45;p21">
            <a:extLst>
              <a:ext uri="{FF2B5EF4-FFF2-40B4-BE49-F238E27FC236}">
                <a16:creationId xmlns:a16="http://schemas.microsoft.com/office/drawing/2014/main" id="{051C4964-DBF9-F546-A3EC-269699F1331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85004" y="1492950"/>
            <a:ext cx="7574100" cy="21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E9EC"/>
              </a:buClr>
              <a:buSzPts val="1400"/>
              <a:buFont typeface="Open Sans"/>
              <a:buNone/>
              <a:defRPr sz="4000" b="0" i="0" u="none" strike="noStrike" cap="all" baseline="0">
                <a:solidFill>
                  <a:schemeClr val="bg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39415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8E230C37-36E1-0342-AB60-0678B8DC7D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50800" dist="50800" algn="ctr" rotWithShape="0">
              <a:srgbClr val="000000">
                <a:alpha val="43137"/>
              </a:srgbClr>
            </a:outerShdw>
          </a:effectLst>
        </p:spPr>
      </p:pic>
      <p:sp>
        <p:nvSpPr>
          <p:cNvPr id="9" name="Google Shape;42;p3">
            <a:extLst>
              <a:ext uri="{FF2B5EF4-FFF2-40B4-BE49-F238E27FC236}">
                <a16:creationId xmlns:a16="http://schemas.microsoft.com/office/drawing/2014/main" id="{AD81121F-FC65-AA45-BC9C-C51C8F71CB83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71499" y="2165451"/>
            <a:ext cx="8140501" cy="609398"/>
          </a:xfrm>
          <a:prstGeom prst="rect">
            <a:avLst/>
          </a:prstGeom>
          <a:noFill/>
          <a:ln>
            <a:noFill/>
          </a:ln>
          <a:effectLst>
            <a:outerShdw blurRad="76200" dist="50800" dir="5400000" algn="t" rotWithShape="0">
              <a:prstClr val="black">
                <a:alpha val="35000"/>
              </a:prstClr>
            </a:outerShdw>
          </a:effectLst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lang="en" b="0" i="0" u="none" strike="noStrike" smtClean="0">
                <a:effectLst/>
                <a:latin typeface="+mj-lt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nb-NO" b="0" i="0" u="none" strike="noStrike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KLIKK FOR Å SETTE INN TEKST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39543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1EA56184-5C5A-4E42-99BC-2D9E960924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54" y="0"/>
            <a:ext cx="9141291" cy="5137405"/>
          </a:xfrm>
          <a:prstGeom prst="rect">
            <a:avLst/>
          </a:prstGeom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2B8AD2E-5210-464D-A824-465BE7158EC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24000">
                <a:srgbClr val="A2B5BA">
                  <a:alpha val="30000"/>
                </a:srgbClr>
              </a:gs>
              <a:gs pos="54000">
                <a:srgbClr val="53717B">
                  <a:alpha val="50000"/>
                </a:srgbClr>
              </a:gs>
              <a:gs pos="84000">
                <a:schemeClr val="accent1">
                  <a:alpha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Google Shape;42;p3">
            <a:extLst>
              <a:ext uri="{FF2B5EF4-FFF2-40B4-BE49-F238E27FC236}">
                <a16:creationId xmlns:a16="http://schemas.microsoft.com/office/drawing/2014/main" id="{377378F5-89E5-F84D-A14C-CBC63BDA06C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2001" y="3923014"/>
            <a:ext cx="8280000" cy="609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lang="en" b="0" i="0" u="none" strike="noStrike" smtClean="0">
                <a:effectLst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" b="0" i="0" u="none" strike="noStrike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Klikk</a:t>
            </a:r>
            <a:r>
              <a:rPr lang="en" b="0" i="0" u="none" strike="noStrike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for </a:t>
            </a:r>
            <a:r>
              <a:rPr lang="en" b="0" i="0" u="none" strike="noStrike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å</a:t>
            </a:r>
            <a:r>
              <a:rPr lang="en" b="0" i="0" u="none" strike="noStrike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" b="0" i="0" u="none" strike="noStrike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sette</a:t>
            </a:r>
            <a:r>
              <a:rPr lang="en" b="0" i="0" u="none" strike="noStrike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inn </a:t>
            </a:r>
            <a:r>
              <a:rPr lang="en" b="0" i="0" u="none" strike="noStrike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tekst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4435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-What is Documaster">
  <p:cSld name="1.0 Front-BLUE">
    <p:bg>
      <p:bgPr>
        <a:solidFill>
          <a:srgbClr val="0D395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"/>
          <p:cNvSpPr txBox="1">
            <a:spLocks noGrp="1"/>
          </p:cNvSpPr>
          <p:nvPr>
            <p:ph type="title" hasCustomPrompt="1"/>
          </p:nvPr>
        </p:nvSpPr>
        <p:spPr>
          <a:xfrm>
            <a:off x="820525" y="1860619"/>
            <a:ext cx="3442561" cy="1545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Open Sans"/>
              <a:buNone/>
              <a:defRPr sz="3000" b="0" i="0" u="none" strike="noStrike" cap="all" baseline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Paste Slide title Here</a:t>
            </a:r>
            <a:endParaRPr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AAA7C335-98D6-4C40-A950-0379B9C008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14993" y="2174584"/>
            <a:ext cx="3442561" cy="9624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6-What is Documaster" preserve="1">
  <p:cSld name="1_06-What is Documaster">
    <p:bg>
      <p:bgPr>
        <a:solidFill>
          <a:schemeClr val="tx2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3">
            <a:extLst>
              <a:ext uri="{FF2B5EF4-FFF2-40B4-BE49-F238E27FC236}">
                <a16:creationId xmlns:a16="http://schemas.microsoft.com/office/drawing/2014/main" id="{4B49257D-8E96-4D6C-834E-EAC418196C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14995" y="2174584"/>
            <a:ext cx="3442559" cy="962436"/>
          </a:xfrm>
          <a:prstGeom prst="rect">
            <a:avLst/>
          </a:prstGeom>
        </p:spPr>
      </p:pic>
      <p:sp>
        <p:nvSpPr>
          <p:cNvPr id="119" name="Google Shape;119;p8"/>
          <p:cNvSpPr txBox="1">
            <a:spLocks noGrp="1"/>
          </p:cNvSpPr>
          <p:nvPr>
            <p:ph type="title" hasCustomPrompt="1"/>
          </p:nvPr>
        </p:nvSpPr>
        <p:spPr>
          <a:xfrm>
            <a:off x="820525" y="1860619"/>
            <a:ext cx="3442561" cy="1545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Open Sans"/>
              <a:buNone/>
              <a:defRPr sz="3000" b="0" i="0" u="none" strike="noStrike" cap="all" baseline="0">
                <a:solidFill>
                  <a:schemeClr val="accent2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Paste Slide title Here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07648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-Title Slide-4" userDrawn="1">
  <p:cSld name="1-Blue background">
    <p:bg>
      <p:bgPr>
        <a:solidFill>
          <a:srgbClr val="0D395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45;p21">
            <a:extLst>
              <a:ext uri="{FF2B5EF4-FFF2-40B4-BE49-F238E27FC236}">
                <a16:creationId xmlns:a16="http://schemas.microsoft.com/office/drawing/2014/main" id="{051C4964-DBF9-F546-A3EC-269699F1331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85004" y="1492950"/>
            <a:ext cx="7574100" cy="21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E9EC"/>
              </a:buClr>
              <a:buSzPts val="1400"/>
              <a:buFont typeface="Open Sans"/>
              <a:buNone/>
              <a:defRPr sz="4000" b="0" i="0" u="none" strike="noStrike" cap="all" baseline="0">
                <a:solidFill>
                  <a:schemeClr val="bg1"/>
                </a:solidFill>
                <a:latin typeface="+mj-lt"/>
                <a:ea typeface="Roboto Light" panose="02000000000000000000" pitchFamily="2" charset="0"/>
                <a:cs typeface="Roboto Light" panose="02000000000000000000" pitchFamily="2" charset="0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Slide Title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32000" y="324000"/>
            <a:ext cx="82800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Open Sans"/>
              <a:buNone/>
              <a:defRPr sz="1800" b="1" i="0" u="none" strike="noStrike" cap="none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r>
              <a:rPr lang="en-US"/>
              <a:t>Slide Title</a:t>
            </a: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32000" y="1440000"/>
            <a:ext cx="82800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49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Char char="●"/>
              <a:defRPr sz="1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16" r:id="rId3"/>
    <p:sldLayoutId id="2147483864" r:id="rId4"/>
    <p:sldLayoutId id="2147483796" r:id="rId5"/>
    <p:sldLayoutId id="2147483850" r:id="rId6"/>
    <p:sldLayoutId id="2147483654" r:id="rId7"/>
    <p:sldLayoutId id="2147483848" r:id="rId8"/>
    <p:sldLayoutId id="2147483650" r:id="rId9"/>
    <p:sldLayoutId id="2147483851" r:id="rId10"/>
    <p:sldLayoutId id="2147483852" r:id="rId11"/>
    <p:sldLayoutId id="2147483811" r:id="rId12"/>
    <p:sldLayoutId id="2147483812" r:id="rId13"/>
    <p:sldLayoutId id="2147483840" r:id="rId14"/>
    <p:sldLayoutId id="2147483666" r:id="rId15"/>
    <p:sldLayoutId id="2147483802" r:id="rId16"/>
    <p:sldLayoutId id="2147483801" r:id="rId17"/>
    <p:sldLayoutId id="2147483860" r:id="rId18"/>
    <p:sldLayoutId id="2147483861" r:id="rId19"/>
    <p:sldLayoutId id="2147483649" r:id="rId20"/>
    <p:sldLayoutId id="2147483817" r:id="rId21"/>
    <p:sldLayoutId id="2147483661" r:id="rId22"/>
    <p:sldLayoutId id="2147483819" r:id="rId23"/>
    <p:sldLayoutId id="2147483822" r:id="rId24"/>
    <p:sldLayoutId id="2147483820" r:id="rId25"/>
    <p:sldLayoutId id="2147483821" r:id="rId26"/>
    <p:sldLayoutId id="2147483836" r:id="rId27"/>
    <p:sldLayoutId id="2147483849" r:id="rId28"/>
    <p:sldLayoutId id="2147483835" r:id="rId29"/>
    <p:sldLayoutId id="2147483831" r:id="rId30"/>
    <p:sldLayoutId id="2147483830" r:id="rId31"/>
    <p:sldLayoutId id="2147483829" r:id="rId32"/>
    <p:sldLayoutId id="2147483828" r:id="rId33"/>
    <p:sldLayoutId id="2147483827" r:id="rId34"/>
    <p:sldLayoutId id="2147483826" r:id="rId3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 baseline="0">
          <a:solidFill>
            <a:srgbClr val="0D3951"/>
          </a:solidFill>
          <a:latin typeface="Roboto Light" panose="02000000000000000000" pitchFamily="2" charset="0"/>
          <a:ea typeface="Roboto" panose="02000000000000000000" pitchFamily="2" charset="0"/>
          <a:cs typeface="Roboto" panose="02000000000000000000" pitchFamily="2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D395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B">
            <a:alpha val="0"/>
          </a:srgbClr>
        </a:solidFill>
        <a:effectLst/>
      </p:bgPr>
    </p:bg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2"/>
          <p:cNvSpPr txBox="1">
            <a:spLocks noGrp="1"/>
          </p:cNvSpPr>
          <p:nvPr>
            <p:ph type="body" idx="1"/>
          </p:nvPr>
        </p:nvSpPr>
        <p:spPr>
          <a:xfrm>
            <a:off x="432000" y="1367100"/>
            <a:ext cx="252221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●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■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●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92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000"/>
              <a:buFont typeface="Open Sans"/>
              <a:buChar char="■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  <p:sp>
        <p:nvSpPr>
          <p:cNvPr id="366" name="Google Shape;366;p42"/>
          <p:cNvSpPr txBox="1">
            <a:spLocks noGrp="1"/>
          </p:cNvSpPr>
          <p:nvPr>
            <p:ph type="title"/>
          </p:nvPr>
        </p:nvSpPr>
        <p:spPr>
          <a:xfrm>
            <a:off x="432000" y="360000"/>
            <a:ext cx="2522215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1800" b="1" i="0" u="none" strike="noStrike" cap="none">
                <a:solidFill>
                  <a:srgbClr val="2C3D45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14" r:id="rId3"/>
    <p:sldLayoutId id="2147483856" r:id="rId4"/>
    <p:sldLayoutId id="2147483857" r:id="rId5"/>
    <p:sldLayoutId id="2147483858" r:id="rId6"/>
    <p:sldLayoutId id="2147483859" r:id="rId7"/>
    <p:sldLayoutId id="2147483875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000" b="0" i="0" u="none" strike="noStrike" cap="none">
          <a:solidFill>
            <a:srgbClr val="000000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139700" marR="0" lvl="0" indent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200" b="0" i="0" u="none" strike="noStrike" cap="none">
          <a:solidFill>
            <a:srgbClr val="59747F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65;p42">
            <a:extLst>
              <a:ext uri="{FF2B5EF4-FFF2-40B4-BE49-F238E27FC236}">
                <a16:creationId xmlns:a16="http://schemas.microsoft.com/office/drawing/2014/main" id="{8E3029EA-744D-B945-BE8A-D0A64CA6D9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2000" y="1367100"/>
            <a:ext cx="252221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●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■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●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92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000"/>
              <a:buFont typeface="Open Sans"/>
              <a:buChar char="■"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/>
              <a:t>Text</a:t>
            </a:r>
            <a:endParaRPr/>
          </a:p>
        </p:txBody>
      </p:sp>
      <p:sp>
        <p:nvSpPr>
          <p:cNvPr id="8" name="Google Shape;366;p42">
            <a:extLst>
              <a:ext uri="{FF2B5EF4-FFF2-40B4-BE49-F238E27FC236}">
                <a16:creationId xmlns:a16="http://schemas.microsoft.com/office/drawing/2014/main" id="{E37A9C0A-59DA-D042-81A1-5BF9FFE3C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2000" y="360000"/>
            <a:ext cx="2522215" cy="7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C3D45"/>
              </a:buClr>
              <a:buSzPts val="1400"/>
              <a:buFont typeface="Merriweather Sans"/>
              <a:buNone/>
              <a:defRPr sz="1800" b="1" i="0" u="none" strike="noStrike" cap="none">
                <a:solidFill>
                  <a:srgbClr val="2C3D45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indent="0" rtl="0">
              <a:spcBef>
                <a:spcPts val="100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Merriweather Sans"/>
              <a:buNone/>
              <a:defRPr sz="1800" b="1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8922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68" r:id="rId2"/>
    <p:sldLayoutId id="2147483846" r:id="rId3"/>
    <p:sldLayoutId id="2147483869" r:id="rId4"/>
    <p:sldLayoutId id="2147483845" r:id="rId5"/>
    <p:sldLayoutId id="2147483870" r:id="rId6"/>
    <p:sldLayoutId id="2147483844" r:id="rId7"/>
    <p:sldLayoutId id="2147483871" r:id="rId8"/>
    <p:sldLayoutId id="2147483839" r:id="rId9"/>
    <p:sldLayoutId id="2147483865" r:id="rId10"/>
    <p:sldLayoutId id="2147483853" r:id="rId11"/>
    <p:sldLayoutId id="2147483866" r:id="rId12"/>
    <p:sldLayoutId id="2147483867" r:id="rId13"/>
    <p:sldLayoutId id="2147483847" r:id="rId14"/>
    <p:sldLayoutId id="2147483872" r:id="rId15"/>
    <p:sldLayoutId id="2147483873" r:id="rId16"/>
    <p:sldLayoutId id="214748387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70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diagramLayout" Target="../diagrams/layout11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12" Type="http://schemas.openxmlformats.org/officeDocument/2006/relationships/diagramData" Target="../diagrams/data11.xml"/><Relationship Id="rId2" Type="http://schemas.openxmlformats.org/officeDocument/2006/relationships/diagramData" Target="../diagrams/data9.xml"/><Relationship Id="rId16" Type="http://schemas.microsoft.com/office/2007/relationships/diagramDrawing" Target="../diagrams/drawing1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5" Type="http://schemas.openxmlformats.org/officeDocument/2006/relationships/diagramColors" Target="../diagrams/colors11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diagramQuickStyle" Target="../diagrams/quickStyle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5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43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stoil@stoilov.ne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3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11890D9-BFEC-3F42-8239-3E4E55F01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 Black"/>
              </a:rPr>
              <a:t>Scalable and secure infrastructure </a:t>
            </a:r>
            <a:endParaRPr lang="en-US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BA3F192-75E4-9E43-979B-8E54F17BA5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4000"/>
              </a:lnSpc>
              <a:spcBef>
                <a:spcPct val="0"/>
              </a:spcBef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With LUKS, ZFS and LXD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754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5">
            <a:extLst>
              <a:ext uri="{FF2B5EF4-FFF2-40B4-BE49-F238E27FC236}">
                <a16:creationId xmlns:a16="http://schemas.microsoft.com/office/drawing/2014/main" id="{A2B80584-7B7B-403F-91E8-A8EBE762FE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2725771"/>
              </p:ext>
            </p:extLst>
          </p:nvPr>
        </p:nvGraphicFramePr>
        <p:xfrm>
          <a:off x="4102301" y="523494"/>
          <a:ext cx="4572000" cy="3622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DF68D8D-19F1-402F-BD70-42AC40C41A20}"/>
              </a:ext>
            </a:extLst>
          </p:cNvPr>
          <p:cNvSpPr/>
          <p:nvPr/>
        </p:nvSpPr>
        <p:spPr>
          <a:xfrm>
            <a:off x="2968" y="-743"/>
            <a:ext cx="3593770" cy="5167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59A696-CD09-4361-9B8C-15E80F594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924" y="667931"/>
            <a:ext cx="3107845" cy="1084304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Roboto"/>
              </a:rPr>
              <a:t>Looking </a:t>
            </a:r>
            <a:br>
              <a:rPr lang="en-US" dirty="0">
                <a:solidFill>
                  <a:srgbClr val="FFFFFF"/>
                </a:solidFill>
                <a:latin typeface="Roboto"/>
              </a:rPr>
            </a:br>
            <a:r>
              <a:rPr lang="en-US" dirty="0">
                <a:solidFill>
                  <a:srgbClr val="FFFFFF"/>
                </a:solidFill>
                <a:latin typeface="Roboto"/>
              </a:rPr>
              <a:t>back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76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3200D9C-F95B-4FA7-8299-EACEA79A01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518BF91-EA80-4C7E-98FF-47B17B0019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6D7F212-4717-4E8C-A094-0EEF851938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561C247-C894-480B-89F4-674A9E900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1D9BBA4-4AEE-4F60-A029-916DA1B35B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6724666-FE1E-4BC8-8EDC-5C6C35F5F5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3CFA2-FAA5-41A9-83FC-76D33B641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377" y="1079236"/>
            <a:ext cx="2545663" cy="779999"/>
          </a:xfrm>
        </p:spPr>
        <p:txBody>
          <a:bodyPr/>
          <a:lstStyle/>
          <a:p>
            <a:r>
              <a:rPr lang="en-US">
                <a:latin typeface="Roboto Black"/>
              </a:rPr>
              <a:t>Scalability</a:t>
            </a: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984EA3A0-3878-4828-8A6A-76C94021824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1376" y="1926157"/>
            <a:ext cx="2545663" cy="1828800"/>
          </a:xfrm>
        </p:spPr>
        <p:txBody>
          <a:bodyPr/>
          <a:lstStyle/>
          <a:p>
            <a:r>
              <a:rPr lang="en-US"/>
              <a:t>Future-proof</a:t>
            </a:r>
          </a:p>
          <a:p>
            <a:r>
              <a:rPr lang="en-US"/>
              <a:t>Easy to deploy</a:t>
            </a:r>
          </a:p>
          <a:p>
            <a:r>
              <a:rPr lang="en-US"/>
              <a:t>Easy to manage</a:t>
            </a:r>
          </a:p>
          <a:p>
            <a:endParaRPr lang="en-US"/>
          </a:p>
        </p:txBody>
      </p:sp>
      <p:pic>
        <p:nvPicPr>
          <p:cNvPr id="13" name="Picture 13" descr="A close up of text on a black background&#10;&#10;Description generated with high confidence">
            <a:extLst>
              <a:ext uri="{FF2B5EF4-FFF2-40B4-BE49-F238E27FC236}">
                <a16:creationId xmlns:a16="http://schemas.microsoft.com/office/drawing/2014/main" id="{4F8B2F5C-0D1F-4DBA-A4D2-519FC178E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186" y="1133801"/>
            <a:ext cx="4487388" cy="29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837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E5044-AFE6-427D-871B-9AE0F3B75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016" y="802748"/>
            <a:ext cx="8280000" cy="600134"/>
          </a:xfrm>
        </p:spPr>
        <p:txBody>
          <a:bodyPr/>
          <a:lstStyle/>
          <a:p>
            <a:r>
              <a:rPr lang="en-US" dirty="0"/>
              <a:t>What are the options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B885EA-0550-4DFB-9B69-76EEC9C2AFE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73468" y="1401508"/>
            <a:ext cx="3011510" cy="1800000"/>
          </a:xfrm>
        </p:spPr>
        <p:txBody>
          <a:bodyPr>
            <a:noAutofit/>
          </a:bodyPr>
          <a:lstStyle/>
          <a:p>
            <a:r>
              <a:rPr lang="en-US" sz="1800" dirty="0">
                <a:latin typeface="Roboto"/>
              </a:rPr>
              <a:t>Public Cloud</a:t>
            </a:r>
          </a:p>
          <a:p>
            <a:pPr>
              <a:buFont typeface="Arial"/>
              <a:buChar char="•"/>
            </a:pPr>
            <a:r>
              <a:rPr lang="en-US" sz="1800" dirty="0">
                <a:latin typeface="Roboto"/>
              </a:rPr>
              <a:t>Scalable</a:t>
            </a:r>
          </a:p>
          <a:p>
            <a:pPr>
              <a:buFont typeface="Arial"/>
              <a:buChar char="•"/>
            </a:pPr>
            <a:r>
              <a:rPr lang="en-US" sz="1800" dirty="0">
                <a:latin typeface="Roboto"/>
              </a:rPr>
              <a:t>Sort of secure</a:t>
            </a:r>
            <a:endParaRPr lang="en-US" sz="1800"/>
          </a:p>
          <a:p>
            <a:pPr>
              <a:buFont typeface="Arial,Sans-Serif"/>
              <a:buChar char="•"/>
            </a:pPr>
            <a:r>
              <a:rPr lang="en-US" sz="1800" dirty="0">
                <a:latin typeface="Roboto"/>
              </a:rPr>
              <a:t>Tough with jurisdiction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2C32C8-A1C3-468B-BD00-486B2452645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172090" y="1414496"/>
            <a:ext cx="2605333" cy="1800000"/>
          </a:xfrm>
        </p:spPr>
        <p:txBody>
          <a:bodyPr>
            <a:noAutofit/>
          </a:bodyPr>
          <a:lstStyle/>
          <a:p>
            <a:r>
              <a:rPr lang="en-US" sz="1800" dirty="0">
                <a:latin typeface="Roboto"/>
              </a:rPr>
              <a:t>Containers</a:t>
            </a:r>
          </a:p>
          <a:p>
            <a:pPr>
              <a:buFont typeface="Arial"/>
              <a:buChar char="•"/>
            </a:pPr>
            <a:r>
              <a:rPr lang="en-US" sz="1800" dirty="0">
                <a:latin typeface="Roboto"/>
              </a:rPr>
              <a:t>Good scaling</a:t>
            </a:r>
            <a:endParaRPr lang="en-US" sz="1800"/>
          </a:p>
          <a:p>
            <a:pPr>
              <a:buFont typeface="Arial"/>
              <a:buChar char="•"/>
            </a:pPr>
            <a:r>
              <a:rPr lang="en-US" sz="1800" dirty="0">
                <a:latin typeface="Roboto"/>
              </a:rPr>
              <a:t>Secure enough</a:t>
            </a:r>
          </a:p>
          <a:p>
            <a:pPr>
              <a:buFont typeface="Arial"/>
              <a:buChar char="•"/>
            </a:pPr>
            <a:r>
              <a:rPr lang="en-US" sz="1800" dirty="0">
                <a:latin typeface="Roboto"/>
              </a:rPr>
              <a:t>Lightweight</a:t>
            </a:r>
            <a:endParaRPr lang="en-US" sz="180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3A93BB0-265A-478C-A218-ADE89BBDB0E4}"/>
              </a:ext>
            </a:extLst>
          </p:cNvPr>
          <p:cNvSpPr txBox="1">
            <a:spLocks/>
          </p:cNvSpPr>
          <p:nvPr/>
        </p:nvSpPr>
        <p:spPr>
          <a:xfrm>
            <a:off x="3382323" y="1402882"/>
            <a:ext cx="2788778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 eaLnBrk="1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None/>
              <a:defRPr sz="1200" b="0" i="0" u="none" strike="noStrike" cap="none">
                <a:solidFill>
                  <a:srgbClr val="5974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Open Sans"/>
              </a:defRPr>
            </a:lvl1pPr>
            <a:lvl2pPr marL="914400" marR="0" lvl="1" indent="-317500" algn="l" rtl="0" eaLnBrk="1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 eaLnBrk="1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 eaLnBrk="1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 eaLnBrk="1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 eaLnBrk="1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 eaLnBrk="1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 eaLnBrk="1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 eaLnBrk="1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800" dirty="0">
                <a:latin typeface="Roboto"/>
              </a:rPr>
              <a:t>Private Cloud (VMs)</a:t>
            </a:r>
          </a:p>
          <a:p>
            <a:pPr>
              <a:buFont typeface="Arial"/>
              <a:buChar char="•"/>
            </a:pPr>
            <a:r>
              <a:rPr lang="en-US" sz="1800" dirty="0">
                <a:latin typeface="Roboto"/>
              </a:rPr>
              <a:t>Sort of scalable</a:t>
            </a:r>
            <a:endParaRPr lang="en-US" sz="1800"/>
          </a:p>
          <a:p>
            <a:pPr>
              <a:buFont typeface="Arial"/>
              <a:buChar char="•"/>
            </a:pPr>
            <a:r>
              <a:rPr lang="en-US" sz="1800" dirty="0">
                <a:latin typeface="Roboto"/>
              </a:rPr>
              <a:t>Pretty secure</a:t>
            </a:r>
          </a:p>
          <a:p>
            <a:pPr>
              <a:buFont typeface="Arial"/>
              <a:buChar char="•"/>
            </a:pPr>
            <a:r>
              <a:rPr lang="en-US" sz="1800" dirty="0">
                <a:latin typeface="Roboto"/>
              </a:rPr>
              <a:t>Increasing overhead</a:t>
            </a: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43621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F51E8-4BE3-4EA7-B333-0AB43EE48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513" y="1034704"/>
            <a:ext cx="2545663" cy="779999"/>
          </a:xfrm>
        </p:spPr>
        <p:txBody>
          <a:bodyPr/>
          <a:lstStyle/>
          <a:p>
            <a:r>
              <a:rPr lang="en-US" dirty="0"/>
              <a:t>Containers</a:t>
            </a:r>
          </a:p>
        </p:txBody>
      </p:sp>
      <p:graphicFrame>
        <p:nvGraphicFramePr>
          <p:cNvPr id="5" name="Diagram 5">
            <a:extLst>
              <a:ext uri="{FF2B5EF4-FFF2-40B4-BE49-F238E27FC236}">
                <a16:creationId xmlns:a16="http://schemas.microsoft.com/office/drawing/2014/main" id="{871B37AA-FD9A-425B-830C-19FC0C6404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3195821"/>
              </p:ext>
            </p:extLst>
          </p:nvPr>
        </p:nvGraphicFramePr>
        <p:xfrm>
          <a:off x="335513" y="2422601"/>
          <a:ext cx="2543874" cy="176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7" name="Diagram 137">
            <a:extLst>
              <a:ext uri="{FF2B5EF4-FFF2-40B4-BE49-F238E27FC236}">
                <a16:creationId xmlns:a16="http://schemas.microsoft.com/office/drawing/2014/main" id="{7BE951E0-9AFE-4ABE-BF1A-080F618F6F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3011795"/>
              </p:ext>
            </p:extLst>
          </p:nvPr>
        </p:nvGraphicFramePr>
        <p:xfrm>
          <a:off x="4091104" y="533864"/>
          <a:ext cx="45720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55286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1055EDC-002E-426D-AEF4-D056E1A0DE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A1055EDC-002E-426D-AEF4-D056E1A0DE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A1055EDC-002E-426D-AEF4-D056E1A0DE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2C34B90-7AF2-4B7A-AF52-9E1611E795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62C34B90-7AF2-4B7A-AF52-9E1611E795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62C34B90-7AF2-4B7A-AF52-9E1611E795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893A105-7996-4150-9965-95D4796301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F893A105-7996-4150-9965-95D4796301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F893A105-7996-4150-9965-95D4796301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,Sans-Serif"/>
              <a:buChar char="•"/>
            </a:pPr>
            <a:r>
              <a:rPr lang="en-US" sz="2000" dirty="0">
                <a:solidFill>
                  <a:srgbClr val="53717B"/>
                </a:solidFill>
                <a:latin typeface="Roboto"/>
              </a:rPr>
              <a:t>1 application = 1 container</a:t>
            </a:r>
          </a:p>
          <a:p>
            <a:pPr marL="285750" indent="-285750">
              <a:buFont typeface="Arial,Sans-Serif"/>
              <a:buChar char="•"/>
            </a:pPr>
            <a:r>
              <a:rPr lang="en-US" sz="2000" dirty="0">
                <a:solidFill>
                  <a:srgbClr val="53717B"/>
                </a:solidFill>
                <a:latin typeface="Roboto"/>
              </a:rPr>
              <a:t>Process in the background</a:t>
            </a:r>
          </a:p>
          <a:p>
            <a:pPr marL="285750" indent="-285750">
              <a:buFont typeface="Arial,Sans-Serif"/>
              <a:buChar char="•"/>
            </a:pPr>
            <a:r>
              <a:rPr lang="en-US" sz="2000" dirty="0">
                <a:solidFill>
                  <a:srgbClr val="53717B"/>
                </a:solidFill>
                <a:latin typeface="Roboto"/>
              </a:rPr>
              <a:t>Keep data out of containers – use volume</a:t>
            </a:r>
          </a:p>
          <a:p>
            <a:pPr marL="285750" indent="-285750">
              <a:buFont typeface="Arial,Sans-Serif"/>
              <a:buChar char="•"/>
            </a:pPr>
            <a:r>
              <a:rPr lang="en-US" sz="2000" dirty="0">
                <a:solidFill>
                  <a:srgbClr val="53717B"/>
                </a:solidFill>
                <a:latin typeface="Roboto"/>
              </a:rPr>
              <a:t>Do not use SSH </a:t>
            </a:r>
            <a:endParaRPr lang="en-US" sz="2000" dirty="0">
              <a:solidFill>
                <a:srgbClr val="53717B"/>
              </a:solidFill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000" dirty="0">
                <a:solidFill>
                  <a:srgbClr val="53717B"/>
                </a:solidFill>
                <a:latin typeface="Roboto"/>
              </a:rPr>
              <a:t>Avoid manual configurations in containers</a:t>
            </a:r>
          </a:p>
          <a:p>
            <a:pPr marL="285750" indent="-285750">
              <a:buFont typeface="Arial,Sans-Serif"/>
              <a:buChar char="•"/>
            </a:pPr>
            <a:r>
              <a:rPr lang="en-US" sz="2000" u="sng" dirty="0">
                <a:solidFill>
                  <a:srgbClr val="53717B"/>
                </a:solidFill>
                <a:latin typeface="Roboto"/>
              </a:rPr>
              <a:t>Ephemeral</a:t>
            </a:r>
          </a:p>
          <a:p>
            <a:pPr marL="285750" indent="-285750">
              <a:buFont typeface="Arial,Sans-Serif"/>
              <a:buChar char="•"/>
            </a:pPr>
            <a:endParaRPr lang="en-US" sz="2000" dirty="0">
              <a:solidFill>
                <a:srgbClr val="53717B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>
              <a:buFont typeface="Arial,Sans-Serif"/>
              <a:buChar char="•"/>
            </a:pPr>
            <a:r>
              <a:rPr lang="en-US" sz="2000" dirty="0">
                <a:solidFill>
                  <a:srgbClr val="53717B"/>
                </a:solidFill>
                <a:latin typeface="Roboto"/>
              </a:rPr>
              <a:t>VM like</a:t>
            </a:r>
          </a:p>
          <a:p>
            <a:pPr>
              <a:buFont typeface="Arial,Sans-Serif"/>
              <a:buChar char="•"/>
            </a:pPr>
            <a:r>
              <a:rPr lang="en-US" sz="2000" dirty="0">
                <a:solidFill>
                  <a:srgbClr val="53717B"/>
                </a:solidFill>
                <a:latin typeface="Roboto"/>
              </a:rPr>
              <a:t>Simpler management</a:t>
            </a:r>
          </a:p>
          <a:p>
            <a:pPr>
              <a:buFont typeface="Arial,Sans-Serif"/>
              <a:buChar char="•"/>
            </a:pPr>
            <a:r>
              <a:rPr lang="en-US" sz="2000" dirty="0">
                <a:solidFill>
                  <a:srgbClr val="53717B"/>
                </a:solidFill>
                <a:latin typeface="Roboto"/>
              </a:rPr>
              <a:t>CPU/RAM/Volumes</a:t>
            </a:r>
          </a:p>
          <a:p>
            <a:pPr>
              <a:buFont typeface="Arial,Sans-Serif"/>
              <a:buChar char="•"/>
            </a:pPr>
            <a:r>
              <a:rPr lang="en-US" sz="2000" u="sng" dirty="0">
                <a:solidFill>
                  <a:srgbClr val="53717B"/>
                </a:solidFill>
                <a:latin typeface="Roboto"/>
              </a:rPr>
              <a:t>Persistent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2E57A8C7-C6A9-4179-82BB-A8504E07B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86" y="-157626"/>
            <a:ext cx="3446836" cy="1803889"/>
          </a:xfrm>
          <a:prstGeom prst="rect">
            <a:avLst/>
          </a:prstGeom>
        </p:spPr>
      </p:pic>
      <p:pic>
        <p:nvPicPr>
          <p:cNvPr id="12" name="Picture 7" descr="A picture containing table&#10;&#10;Description generated with high confidence">
            <a:extLst>
              <a:ext uri="{FF2B5EF4-FFF2-40B4-BE49-F238E27FC236}">
                <a16:creationId xmlns:a16="http://schemas.microsoft.com/office/drawing/2014/main" id="{60CEDD7B-5799-4100-846E-CE9125F93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909" y="232262"/>
            <a:ext cx="1114778" cy="102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A3042-762F-4E02-8AD6-CF1BB2D15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b="1"/>
              <a:t>Use the right tools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69D898-D5BD-4EAC-BCF4-ADC3EDC1E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>
              <a:spcBef>
                <a:spcPts val="0"/>
              </a:spcBef>
              <a:buClr>
                <a:schemeClr val="dk2"/>
              </a:buClr>
              <a:buSzPts val="1400"/>
              <a:buNone/>
            </a:pPr>
            <a:r>
              <a:rPr lang="en-US" sz="2400" kern="1200" dirty="0">
                <a:solidFill>
                  <a:schemeClr val="tx2">
                    <a:lumMod val="50000"/>
                  </a:schemeClr>
                </a:solidFill>
                <a:latin typeface="Roboto"/>
                <a:ea typeface="Roboto" panose="02000000000000000000" pitchFamily="2" charset="0"/>
                <a:cs typeface="Roboto" panose="02000000000000000000" pitchFamily="2" charset="0"/>
              </a:rPr>
              <a:t>We don't have dynamic workloads</a:t>
            </a:r>
          </a:p>
          <a:p>
            <a:pPr marL="0" lvl="1" indent="0">
              <a:spcBef>
                <a:spcPts val="0"/>
              </a:spcBef>
              <a:buClr>
                <a:schemeClr val="dk2"/>
              </a:buClr>
              <a:buSzPts val="1400"/>
              <a:buNone/>
            </a:pPr>
            <a:endParaRPr lang="en-US" sz="2400" kern="1200" dirty="0">
              <a:solidFill>
                <a:schemeClr val="tx2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lvl="1" indent="0">
              <a:spcBef>
                <a:spcPts val="0"/>
              </a:spcBef>
              <a:buClr>
                <a:schemeClr val="dk2"/>
              </a:buClr>
              <a:buSzPts val="1400"/>
              <a:buNone/>
            </a:pPr>
            <a:r>
              <a:rPr lang="en-US" sz="2400" kern="1200" dirty="0">
                <a:solidFill>
                  <a:schemeClr val="tx2">
                    <a:lumMod val="50000"/>
                  </a:schemeClr>
                </a:solidFill>
                <a:latin typeface="Roboto"/>
                <a:ea typeface="Roboto" panose="02000000000000000000" pitchFamily="2" charset="0"/>
                <a:cs typeface="Roboto" panose="02000000000000000000" pitchFamily="2" charset="0"/>
              </a:rPr>
              <a:t>We need persistency</a:t>
            </a:r>
          </a:p>
          <a:p>
            <a:pPr marL="0" lvl="1" indent="0">
              <a:spcBef>
                <a:spcPts val="0"/>
              </a:spcBef>
              <a:buClr>
                <a:schemeClr val="dk2"/>
              </a:buClr>
              <a:buSzPts val="1400"/>
              <a:buNone/>
            </a:pPr>
            <a:endParaRPr lang="en-US" sz="2400" kern="1200" dirty="0">
              <a:solidFill>
                <a:schemeClr val="tx2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lvl="1" indent="0">
              <a:spcBef>
                <a:spcPts val="0"/>
              </a:spcBef>
              <a:buClr>
                <a:schemeClr val="dk2"/>
              </a:buClr>
              <a:buSzPts val="1400"/>
              <a:buNone/>
            </a:pPr>
            <a:r>
              <a:rPr lang="en-US" sz="2400" kern="1200" dirty="0">
                <a:solidFill>
                  <a:schemeClr val="tx2">
                    <a:lumMod val="50000"/>
                  </a:schemeClr>
                </a:solidFill>
                <a:latin typeface="Roboto"/>
                <a:ea typeface="Roboto" panose="02000000000000000000" pitchFamily="2" charset="0"/>
                <a:cs typeface="Roboto" panose="02000000000000000000" pitchFamily="2" charset="0"/>
              </a:rPr>
              <a:t>We need good isolation</a:t>
            </a:r>
          </a:p>
          <a:p>
            <a:pPr marL="0" lvl="1" indent="0">
              <a:spcBef>
                <a:spcPts val="0"/>
              </a:spcBef>
              <a:buClr>
                <a:schemeClr val="dk2"/>
              </a:buClr>
              <a:buSzPts val="1400"/>
              <a:buNone/>
            </a:pPr>
            <a:endParaRPr lang="en-US" sz="2400" kern="1200" dirty="0">
              <a:solidFill>
                <a:schemeClr val="tx2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lvl="1" indent="0">
              <a:spcBef>
                <a:spcPts val="0"/>
              </a:spcBef>
              <a:buClr>
                <a:schemeClr val="dk2"/>
              </a:buClr>
              <a:buSzPts val="1400"/>
              <a:buNone/>
            </a:pPr>
            <a:r>
              <a:rPr lang="en-US" sz="2400" kern="1200" dirty="0">
                <a:solidFill>
                  <a:schemeClr val="tx2">
                    <a:lumMod val="50000"/>
                  </a:schemeClr>
                </a:solidFill>
                <a:latin typeface="Roboto"/>
                <a:ea typeface="Roboto" panose="02000000000000000000" pitchFamily="2" charset="0"/>
                <a:cs typeface="Roboto" panose="02000000000000000000" pitchFamily="2" charset="0"/>
              </a:rPr>
              <a:t>We need security and data protection</a:t>
            </a:r>
          </a:p>
        </p:txBody>
      </p:sp>
      <p:pic>
        <p:nvPicPr>
          <p:cNvPr id="5" name="Picture 5" descr="A picture containing indoor, table, sitting, wooden&#10;&#10;Description generated with very high confidence">
            <a:extLst>
              <a:ext uri="{FF2B5EF4-FFF2-40B4-BE49-F238E27FC236}">
                <a16:creationId xmlns:a16="http://schemas.microsoft.com/office/drawing/2014/main" id="{1E77853F-0FD9-473F-87A8-E7D4FEC70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22" y="2983479"/>
            <a:ext cx="3241091" cy="21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9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E18D37D-BB21-4173-8586-229C6A17446F}"/>
              </a:ext>
            </a:extLst>
          </p:cNvPr>
          <p:cNvSpPr/>
          <p:nvPr/>
        </p:nvSpPr>
        <p:spPr>
          <a:xfrm>
            <a:off x="1504718" y="1428052"/>
            <a:ext cx="6120624" cy="23431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7F83BD-9746-4F41-B964-2B7D2AD549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77788"/>
            <a:ext cx="7573963" cy="889000"/>
          </a:xfrm>
        </p:spPr>
        <p:txBody>
          <a:bodyPr/>
          <a:lstStyle/>
          <a:p>
            <a:r>
              <a:rPr lang="en-US"/>
              <a:t>Private cloud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0D4DF88-8366-4C79-99CB-37CB006CBE0A}"/>
              </a:ext>
            </a:extLst>
          </p:cNvPr>
          <p:cNvSpPr/>
          <p:nvPr/>
        </p:nvSpPr>
        <p:spPr>
          <a:xfrm>
            <a:off x="1961220" y="3494512"/>
            <a:ext cx="1541657" cy="48926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Physical Host</a:t>
            </a:r>
          </a:p>
        </p:txBody>
      </p:sp>
      <p:sp>
        <p:nvSpPr>
          <p:cNvPr id="10" name="Cylinder 9">
            <a:extLst>
              <a:ext uri="{FF2B5EF4-FFF2-40B4-BE49-F238E27FC236}">
                <a16:creationId xmlns:a16="http://schemas.microsoft.com/office/drawing/2014/main" id="{5FE00ABB-DEA2-4730-B2F3-927ECB120D0A}"/>
              </a:ext>
            </a:extLst>
          </p:cNvPr>
          <p:cNvSpPr/>
          <p:nvPr/>
        </p:nvSpPr>
        <p:spPr>
          <a:xfrm>
            <a:off x="4100861" y="1252784"/>
            <a:ext cx="809857" cy="358903"/>
          </a:xfrm>
          <a:prstGeom prst="ca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Router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C3ACAF9-20D7-4653-96E5-EC9AE799C243}"/>
              </a:ext>
            </a:extLst>
          </p:cNvPr>
          <p:cNvSpPr/>
          <p:nvPr/>
        </p:nvSpPr>
        <p:spPr>
          <a:xfrm>
            <a:off x="1961220" y="2971798"/>
            <a:ext cx="1541657" cy="48926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LXD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98CD3ED-915A-4373-A0F8-B1026D7F2A40}"/>
              </a:ext>
            </a:extLst>
          </p:cNvPr>
          <p:cNvSpPr/>
          <p:nvPr/>
        </p:nvSpPr>
        <p:spPr>
          <a:xfrm rot="5400000">
            <a:off x="1633653" y="2128487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79CC6AD-3DF8-4C02-B572-2D183EA762D6}"/>
              </a:ext>
            </a:extLst>
          </p:cNvPr>
          <p:cNvSpPr/>
          <p:nvPr/>
        </p:nvSpPr>
        <p:spPr>
          <a:xfrm rot="5400000">
            <a:off x="2163336" y="2128486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723241F-58C5-44AB-923C-EDC5384CD02D}"/>
              </a:ext>
            </a:extLst>
          </p:cNvPr>
          <p:cNvSpPr/>
          <p:nvPr/>
        </p:nvSpPr>
        <p:spPr>
          <a:xfrm rot="5400000">
            <a:off x="2693019" y="2128487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DB8439-17C0-4D74-BC45-1A6D7AACFE32}"/>
              </a:ext>
            </a:extLst>
          </p:cNvPr>
          <p:cNvSpPr/>
          <p:nvPr/>
        </p:nvSpPr>
        <p:spPr>
          <a:xfrm>
            <a:off x="3738445" y="3501481"/>
            <a:ext cx="1541657" cy="48926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Physical Host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E041B78-3A53-48E9-BDC0-55B72F200D0B}"/>
              </a:ext>
            </a:extLst>
          </p:cNvPr>
          <p:cNvSpPr/>
          <p:nvPr/>
        </p:nvSpPr>
        <p:spPr>
          <a:xfrm>
            <a:off x="3738444" y="2978767"/>
            <a:ext cx="1541657" cy="48926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LXD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9EE3C7B-54A0-4B0C-A6BE-AA66ACA86F5D}"/>
              </a:ext>
            </a:extLst>
          </p:cNvPr>
          <p:cNvSpPr/>
          <p:nvPr/>
        </p:nvSpPr>
        <p:spPr>
          <a:xfrm rot="5400000">
            <a:off x="3410877" y="2135456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1A238EE-19C3-4117-B783-23A0D2DC1E35}"/>
              </a:ext>
            </a:extLst>
          </p:cNvPr>
          <p:cNvSpPr/>
          <p:nvPr/>
        </p:nvSpPr>
        <p:spPr>
          <a:xfrm rot="5400000">
            <a:off x="3940560" y="2135455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E218E1E-9C14-4F46-8D9E-49CF6C2C45E2}"/>
              </a:ext>
            </a:extLst>
          </p:cNvPr>
          <p:cNvSpPr/>
          <p:nvPr/>
        </p:nvSpPr>
        <p:spPr>
          <a:xfrm rot="5400000">
            <a:off x="4470244" y="2135456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E8087D3-6D52-4C9F-89A0-5F5D4F8682F2}"/>
              </a:ext>
            </a:extLst>
          </p:cNvPr>
          <p:cNvSpPr/>
          <p:nvPr/>
        </p:nvSpPr>
        <p:spPr>
          <a:xfrm>
            <a:off x="5550517" y="3487541"/>
            <a:ext cx="1541657" cy="48926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Physical Host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E234951-E3D7-4760-B439-9F5EC2011829}"/>
              </a:ext>
            </a:extLst>
          </p:cNvPr>
          <p:cNvSpPr/>
          <p:nvPr/>
        </p:nvSpPr>
        <p:spPr>
          <a:xfrm>
            <a:off x="5550516" y="2964827"/>
            <a:ext cx="1541657" cy="48926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LXD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45F1A2F-A9C7-40FC-898D-B9BCFB9FCBB6}"/>
              </a:ext>
            </a:extLst>
          </p:cNvPr>
          <p:cNvSpPr/>
          <p:nvPr/>
        </p:nvSpPr>
        <p:spPr>
          <a:xfrm rot="5400000">
            <a:off x="5222949" y="2121516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456666B-AC03-450B-A6E8-4FBE5B3B3924}"/>
              </a:ext>
            </a:extLst>
          </p:cNvPr>
          <p:cNvSpPr/>
          <p:nvPr/>
        </p:nvSpPr>
        <p:spPr>
          <a:xfrm rot="5400000">
            <a:off x="5752632" y="2121515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39FDA1A-00ED-4D54-B45F-AB6AB05CE3B9}"/>
              </a:ext>
            </a:extLst>
          </p:cNvPr>
          <p:cNvSpPr/>
          <p:nvPr/>
        </p:nvSpPr>
        <p:spPr>
          <a:xfrm rot="5400000">
            <a:off x="6282317" y="2121516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</p:spTree>
    <p:extLst>
      <p:ext uri="{BB962C8B-B14F-4D97-AF65-F5344CB8AC3E}">
        <p14:creationId xmlns:p14="http://schemas.microsoft.com/office/powerpoint/2010/main" val="68456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E9AB0-754E-4C4D-AF8B-2A1D068E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LXD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FE394D-801D-4ACC-96F7-CD3DBC9F7BDC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1999" y="1440000"/>
            <a:ext cx="4408106" cy="1800000"/>
          </a:xfrm>
        </p:spPr>
        <p:txBody>
          <a:bodyPr>
            <a:noAutofit/>
          </a:bodyPr>
          <a:lstStyle/>
          <a:p>
            <a:pPr>
              <a:lnSpc>
                <a:spcPct val="114999"/>
              </a:lnSpc>
            </a:pPr>
            <a:r>
              <a:rPr lang="en-US" sz="1800" dirty="0">
                <a:solidFill>
                  <a:srgbClr val="344249"/>
                </a:solidFill>
                <a:latin typeface="Roboto"/>
              </a:rPr>
              <a:t>Fast deployment</a:t>
            </a:r>
            <a:endParaRPr lang="en-US" sz="1800">
              <a:solidFill>
                <a:srgbClr val="344249"/>
              </a:solidFill>
            </a:endParaRPr>
          </a:p>
          <a:p>
            <a:pPr>
              <a:lnSpc>
                <a:spcPct val="114999"/>
              </a:lnSpc>
            </a:pPr>
            <a:r>
              <a:rPr lang="en-US" sz="1800" dirty="0">
                <a:solidFill>
                  <a:srgbClr val="344249"/>
                </a:solidFill>
                <a:latin typeface="Roboto"/>
              </a:rPr>
              <a:t>Low overhead</a:t>
            </a:r>
            <a:endParaRPr lang="en-US" sz="1800">
              <a:solidFill>
                <a:srgbClr val="344249"/>
              </a:solidFill>
            </a:endParaRPr>
          </a:p>
          <a:p>
            <a:pPr>
              <a:lnSpc>
                <a:spcPct val="114999"/>
              </a:lnSpc>
            </a:pPr>
            <a:r>
              <a:rPr lang="en-US" sz="1800" dirty="0">
                <a:solidFill>
                  <a:srgbClr val="344249"/>
                </a:solidFill>
                <a:latin typeface="Roboto"/>
              </a:rPr>
              <a:t>Multiple applications</a:t>
            </a:r>
            <a:endParaRPr lang="en-US" sz="1800">
              <a:solidFill>
                <a:srgbClr val="344249"/>
              </a:solidFill>
            </a:endParaRPr>
          </a:p>
          <a:p>
            <a:pPr>
              <a:lnSpc>
                <a:spcPct val="114999"/>
              </a:lnSpc>
            </a:pPr>
            <a:r>
              <a:rPr lang="en-US" sz="1800" dirty="0">
                <a:solidFill>
                  <a:srgbClr val="344249"/>
                </a:solidFill>
                <a:latin typeface="Roboto"/>
              </a:rPr>
              <a:t>Scalable ( 40+ containers on a host )</a:t>
            </a:r>
            <a:endParaRPr lang="en-US" sz="1800">
              <a:solidFill>
                <a:srgbClr val="344249"/>
              </a:solidFill>
            </a:endParaRPr>
          </a:p>
          <a:p>
            <a:pPr>
              <a:lnSpc>
                <a:spcPct val="114999"/>
              </a:lnSpc>
            </a:pPr>
            <a:r>
              <a:rPr lang="en-US" sz="1800" dirty="0">
                <a:solidFill>
                  <a:srgbClr val="344249"/>
                </a:solidFill>
                <a:latin typeface="Roboto"/>
              </a:rPr>
              <a:t>Well supported</a:t>
            </a:r>
            <a:endParaRPr lang="en-US" sz="1800">
              <a:solidFill>
                <a:srgbClr val="344249"/>
              </a:solidFill>
            </a:endParaRPr>
          </a:p>
        </p:txBody>
      </p:sp>
      <p:sp>
        <p:nvSpPr>
          <p:cNvPr id="7" name="Text Placeholder 40">
            <a:extLst>
              <a:ext uri="{FF2B5EF4-FFF2-40B4-BE49-F238E27FC236}">
                <a16:creationId xmlns:a16="http://schemas.microsoft.com/office/drawing/2014/main" id="{86EEC0EA-80FE-41D0-83AF-82704CCA9078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5128671" y="1440000"/>
            <a:ext cx="358333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en-US" sz="1800" dirty="0">
                <a:latin typeface="Roboto"/>
              </a:rPr>
              <a:t>Orchestration (</a:t>
            </a:r>
            <a:r>
              <a:rPr lang="en-US" sz="1800" dirty="0" err="1">
                <a:latin typeface="Roboto"/>
              </a:rPr>
              <a:t>OpenNebula</a:t>
            </a:r>
            <a:r>
              <a:rPr lang="en-US" sz="1800" dirty="0">
                <a:latin typeface="Roboto"/>
              </a:rPr>
              <a:t>)</a:t>
            </a:r>
          </a:p>
          <a:p>
            <a:pPr>
              <a:lnSpc>
                <a:spcPct val="114999"/>
              </a:lnSpc>
            </a:pPr>
            <a:r>
              <a:rPr lang="en-US" sz="1800" dirty="0">
                <a:latin typeface="Roboto"/>
              </a:rPr>
              <a:t>Clustering (LXD3.0)</a:t>
            </a:r>
          </a:p>
          <a:p>
            <a:pPr>
              <a:lnSpc>
                <a:spcPct val="114999"/>
              </a:lnSpc>
            </a:pPr>
            <a:r>
              <a:rPr lang="en-US" sz="1800" dirty="0">
                <a:latin typeface="Roboto"/>
              </a:rPr>
              <a:t>Automation (Ansible)</a:t>
            </a: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167295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13D74BD-B980-4411-AB0A-696A4BE31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347498"/>
              </p:ext>
            </p:extLst>
          </p:nvPr>
        </p:nvGraphicFramePr>
        <p:xfrm>
          <a:off x="2083018" y="636626"/>
          <a:ext cx="4977578" cy="3639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857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082578"/>
              </p:ext>
            </p:extLst>
          </p:nvPr>
        </p:nvGraphicFramePr>
        <p:xfrm>
          <a:off x="0" y="0"/>
          <a:ext cx="4961107" cy="5184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513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US" sz="1800" dirty="0"/>
                    </a:p>
                  </a:txBody>
                  <a:tcPr marL="89749" marR="89749" marT="44874" marB="44874" anchor="ctr"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LVM</a:t>
                      </a:r>
                    </a:p>
                  </a:txBody>
                  <a:tcPr marL="89749" marR="89749" marT="44874" marB="44874" anchor="ctr"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bg1"/>
                          </a:solidFill>
                        </a:rPr>
                        <a:t>Btrfs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89749" marR="89749" marT="44874" marB="44874" anchor="ctr"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ZFS</a:t>
                      </a:r>
                    </a:p>
                  </a:txBody>
                  <a:tcPr marL="89749" marR="89749" marT="44874" marB="44874" anchor="ctr"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dirty="0"/>
                        <a:t>Image storage</a:t>
                      </a:r>
                      <a:endParaRPr kumimoji="0" lang="en-US" sz="16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dirty="0"/>
                        <a:t>Container creation</a:t>
                      </a:r>
                      <a:endParaRPr kumimoji="0" lang="en-US" sz="16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1" dirty="0"/>
                        <a:t>✔</a:t>
                      </a:r>
                      <a:endParaRPr kumimoji="0" lang="en-US" sz="1800" b="1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dirty="0"/>
                        <a:t>Snapshot creation</a:t>
                      </a:r>
                      <a:endParaRPr kumimoji="0" lang="en-US" sz="16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1" dirty="0"/>
                        <a:t>✔</a:t>
                      </a:r>
                      <a:endParaRPr kumimoji="0" lang="en-US" sz="1800" b="1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dirty="0"/>
                        <a:t>Image transfer</a:t>
                      </a:r>
                      <a:endParaRPr kumimoji="0" lang="en-US" sz="16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dirty="0"/>
                        <a:t>Container transfer</a:t>
                      </a:r>
                      <a:endParaRPr kumimoji="0" lang="en-US" sz="16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dirty="0"/>
                        <a:t>Copy on write</a:t>
                      </a:r>
                      <a:endParaRPr kumimoji="0" lang="en-US" sz="16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1" dirty="0"/>
                        <a:t>✔</a:t>
                      </a:r>
                      <a:endParaRPr kumimoji="0" lang="en-US" sz="1800" b="1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/>
                        <a:t>Block based</a:t>
                      </a:r>
                      <a:endParaRPr kumimoji="0" lang="en-US" sz="1600" normalizeH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/>
                        <a:t>Instant cloning</a:t>
                      </a:r>
                      <a:endParaRPr kumimoji="0" lang="en-US" sz="1600" normalizeH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1" dirty="0"/>
                        <a:t>✔</a:t>
                      </a:r>
                      <a:endParaRPr kumimoji="0" lang="en-US" sz="1800" b="1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dirty="0"/>
                        <a:t>Nesting support</a:t>
                      </a:r>
                      <a:endParaRPr kumimoji="0" lang="en-US" sz="16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kumimoji="0" lang="en-US" sz="1800" normalizeH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kumimoji="0" lang="en-US" sz="1600" normalizeH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Recursive rollback*</a:t>
                      </a: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dirty="0"/>
                        <a:t>Storage quotas</a:t>
                      </a:r>
                      <a:endParaRPr kumimoji="0" lang="en-US" sz="16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dirty="0"/>
                        <a:t>✔</a:t>
                      </a:r>
                      <a:endParaRPr kumimoji="0" lang="en-US" sz="1800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defTabSz="914400" eaLnBrk="1" fontAlgn="auto" latinLnBrk="0" hangingPunct="1"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en-US" sz="1800" b="1" dirty="0"/>
                        <a:t>✔</a:t>
                      </a:r>
                      <a:endParaRPr kumimoji="0" lang="en-US" sz="1800" b="1" normalizeH="0" dirty="0">
                        <a:ln>
                          <a:noFill/>
                        </a:ln>
                        <a:effectLst/>
                        <a:uLnTx/>
                        <a:uFillTx/>
                        <a:sym typeface="Arial"/>
                      </a:endParaRPr>
                    </a:p>
                  </a:txBody>
                  <a:tcPr marL="89749" marR="89749" marT="44874" marB="44874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0CD24646-BD40-4EF2-9A39-AC0DECA64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623" y="907615"/>
            <a:ext cx="2232636" cy="1465799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Roboto"/>
              </a:rPr>
              <a:t>LXD </a:t>
            </a:r>
            <a:br>
              <a:rPr lang="en-US" dirty="0">
                <a:solidFill>
                  <a:srgbClr val="FFFFFF"/>
                </a:solidFill>
                <a:latin typeface="Roboto"/>
              </a:rPr>
            </a:br>
            <a:r>
              <a:rPr lang="en-US" dirty="0">
                <a:solidFill>
                  <a:srgbClr val="FFFFFF"/>
                </a:solidFill>
                <a:latin typeface="Roboto"/>
              </a:rPr>
              <a:t>Storage </a:t>
            </a:r>
            <a:br>
              <a:rPr lang="en-US" dirty="0">
                <a:solidFill>
                  <a:srgbClr val="FFFFFF"/>
                </a:solidFill>
                <a:latin typeface="Roboto"/>
              </a:rPr>
            </a:br>
            <a:r>
              <a:rPr lang="en-US" dirty="0">
                <a:solidFill>
                  <a:srgbClr val="FFFFFF"/>
                </a:solidFill>
                <a:latin typeface="Roboto"/>
              </a:rPr>
              <a:t>backend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158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DCD94-E36C-43C9-868E-55E88EF6A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/>
              </a:rPr>
              <a:t>Infrastructure</a:t>
            </a:r>
            <a:endParaRPr lang="en-US" dirty="0"/>
          </a:p>
        </p:txBody>
      </p:sp>
      <p:pic>
        <p:nvPicPr>
          <p:cNvPr id="5" name="Picture 5" descr="A picture containing outdoor, building, ground, tree&#10;&#10;Description generated with very high confidence">
            <a:extLst>
              <a:ext uri="{FF2B5EF4-FFF2-40B4-BE49-F238E27FC236}">
                <a16:creationId xmlns:a16="http://schemas.microsoft.com/office/drawing/2014/main" id="{5E2E7C39-5F7F-4121-8FC4-0D3C9FC84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55" y="1098433"/>
            <a:ext cx="2743200" cy="3652189"/>
          </a:xfrm>
          <a:prstGeom prst="rect">
            <a:avLst/>
          </a:prstGeom>
        </p:spPr>
      </p:pic>
      <p:pic>
        <p:nvPicPr>
          <p:cNvPr id="3" name="Picture 3" descr="A car parked on the side of a road&#10;&#10;Description generated with very high confidence">
            <a:extLst>
              <a:ext uri="{FF2B5EF4-FFF2-40B4-BE49-F238E27FC236}">
                <a16:creationId xmlns:a16="http://schemas.microsoft.com/office/drawing/2014/main" id="{4B2469EA-A808-487D-8FF9-BF53F57F0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5400" y="1081617"/>
            <a:ext cx="2743200" cy="3657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A0472E-CC9F-4CA4-8A77-4D26A03D11EF}"/>
              </a:ext>
            </a:extLst>
          </p:cNvPr>
          <p:cNvSpPr txBox="1"/>
          <p:nvPr/>
        </p:nvSpPr>
        <p:spPr>
          <a:xfrm>
            <a:off x="2727246" y="4833246"/>
            <a:ext cx="1748797" cy="21544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/>
              <a:t>Facebook / Забелязано в София</a:t>
            </a:r>
          </a:p>
        </p:txBody>
      </p:sp>
    </p:spTree>
    <p:extLst>
      <p:ext uri="{BB962C8B-B14F-4D97-AF65-F5344CB8AC3E}">
        <p14:creationId xmlns:p14="http://schemas.microsoft.com/office/powerpoint/2010/main" val="305820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D360F-AE64-434D-AEDA-BB980BA8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LXD ♥ ZFS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36E40-4288-46A0-AE6B-1AA5E7EDAE6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741666" y="2880714"/>
            <a:ext cx="3660775" cy="3937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latin typeface="Roboto"/>
              </a:rPr>
              <a:t>For the sake of sanity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47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F7838-7649-46F3-BCFD-26659A801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961" y="861371"/>
            <a:ext cx="2266892" cy="779999"/>
          </a:xfrm>
        </p:spPr>
        <p:txBody>
          <a:bodyPr/>
          <a:lstStyle/>
          <a:p>
            <a:pPr algn="ctr"/>
            <a:r>
              <a:rPr lang="en-US">
                <a:solidFill>
                  <a:srgbClr val="FFFFFF"/>
                </a:solidFill>
                <a:latin typeface="Roboto"/>
              </a:rPr>
              <a:t>ZFS RAID-Z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C85F6B-9B08-4FCD-9850-77D7C68AB8BF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2000" y="1248000"/>
            <a:ext cx="4166943" cy="1148557"/>
          </a:xfrm>
        </p:spPr>
        <p:txBody>
          <a:bodyPr/>
          <a:lstStyle/>
          <a:p>
            <a:pPr>
              <a:lnSpc>
                <a:spcPct val="114999"/>
              </a:lnSpc>
            </a:pPr>
            <a:r>
              <a:rPr lang="en-US" sz="1800" dirty="0">
                <a:latin typeface="Roboto"/>
              </a:rPr>
              <a:t>RAIDZ2</a:t>
            </a:r>
            <a:endParaRPr lang="en-US" sz="1800" dirty="0"/>
          </a:p>
          <a:p>
            <a:pPr>
              <a:lnSpc>
                <a:spcPct val="114999"/>
              </a:lnSpc>
            </a:pPr>
            <a:r>
              <a:rPr lang="en-US" sz="1800" dirty="0">
                <a:latin typeface="Roboto"/>
              </a:rPr>
              <a:t>Up to 800 MB/s with rotating disks</a:t>
            </a:r>
            <a:endParaRPr lang="en-US" sz="1800" dirty="0"/>
          </a:p>
          <a:p>
            <a:pPr>
              <a:lnSpc>
                <a:spcPct val="114999"/>
              </a:lnSpc>
            </a:pPr>
            <a:r>
              <a:rPr lang="en-US" sz="1800" dirty="0">
                <a:latin typeface="Roboto"/>
              </a:rPr>
              <a:t>Up to 12000 MB/s with </a:t>
            </a:r>
            <a:r>
              <a:rPr lang="en-US" sz="1800" dirty="0" err="1">
                <a:latin typeface="Roboto"/>
              </a:rPr>
              <a:t>NVMe</a:t>
            </a:r>
            <a:endParaRPr lang="en-US" sz="1800" dirty="0"/>
          </a:p>
          <a:p>
            <a:pPr>
              <a:lnSpc>
                <a:spcPct val="114999"/>
              </a:lnSpc>
            </a:pPr>
            <a:endParaRPr lang="en-US" dirty="0"/>
          </a:p>
          <a:p>
            <a:pPr>
              <a:lnSpc>
                <a:spcPct val="114999"/>
              </a:lnSpc>
            </a:pP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37CE753-23CF-4D0A-B3CA-EAC924DDB1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2736641"/>
              </p:ext>
            </p:extLst>
          </p:nvPr>
        </p:nvGraphicFramePr>
        <p:xfrm>
          <a:off x="433211" y="2498373"/>
          <a:ext cx="4310239" cy="217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4145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F7838-7649-46F3-BCFD-26659A801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2324" y="846526"/>
            <a:ext cx="967861" cy="779999"/>
          </a:xfrm>
        </p:spPr>
        <p:txBody>
          <a:bodyPr/>
          <a:lstStyle/>
          <a:p>
            <a:pPr algn="ctr"/>
            <a:r>
              <a:rPr lang="en-US">
                <a:solidFill>
                  <a:srgbClr val="FFFFFF"/>
                </a:solidFill>
                <a:latin typeface="Roboto"/>
              </a:rPr>
              <a:t>ZFS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82" name="Diagram 82">
            <a:extLst>
              <a:ext uri="{FF2B5EF4-FFF2-40B4-BE49-F238E27FC236}">
                <a16:creationId xmlns:a16="http://schemas.microsoft.com/office/drawing/2014/main" id="{2727E0C4-E8CC-4B5B-91FE-6BB24F244D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592186"/>
              </p:ext>
            </p:extLst>
          </p:nvPr>
        </p:nvGraphicFramePr>
        <p:xfrm>
          <a:off x="199846" y="1070163"/>
          <a:ext cx="4437945" cy="319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3995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5568" y="2063918"/>
            <a:ext cx="19367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err="1">
                <a:solidFill>
                  <a:schemeClr val="bg1"/>
                </a:solidFill>
              </a:rPr>
              <a:t>CoW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2606" y="3079581"/>
            <a:ext cx="2962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Copy on Write</a:t>
            </a:r>
          </a:p>
        </p:txBody>
      </p:sp>
    </p:spTree>
    <p:extLst>
      <p:ext uri="{BB962C8B-B14F-4D97-AF65-F5344CB8AC3E}">
        <p14:creationId xmlns:p14="http://schemas.microsoft.com/office/powerpoint/2010/main" val="285910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B7325-D251-4089-B28E-02FBA54C5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Backup &amp; restore</a:t>
            </a:r>
          </a:p>
        </p:txBody>
      </p:sp>
      <p:graphicFrame>
        <p:nvGraphicFramePr>
          <p:cNvPr id="5" name="Diagram 5">
            <a:extLst>
              <a:ext uri="{FF2B5EF4-FFF2-40B4-BE49-F238E27FC236}">
                <a16:creationId xmlns:a16="http://schemas.microsoft.com/office/drawing/2014/main" id="{4872ED33-86B3-43E0-B27F-6FF663745B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7240798"/>
              </p:ext>
            </p:extLst>
          </p:nvPr>
        </p:nvGraphicFramePr>
        <p:xfrm>
          <a:off x="359834" y="1145115"/>
          <a:ext cx="8297332" cy="2944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91337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5">
            <a:extLst>
              <a:ext uri="{FF2B5EF4-FFF2-40B4-BE49-F238E27FC236}">
                <a16:creationId xmlns:a16="http://schemas.microsoft.com/office/drawing/2014/main" id="{4872ED33-86B3-43E0-B27F-6FF663745B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7984061"/>
              </p:ext>
            </p:extLst>
          </p:nvPr>
        </p:nvGraphicFramePr>
        <p:xfrm>
          <a:off x="-2367997" y="1340270"/>
          <a:ext cx="8297332" cy="2944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5DB7325-D251-4089-B28E-02FBA54C5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Cloning / migration</a:t>
            </a:r>
          </a:p>
        </p:txBody>
      </p:sp>
      <p:graphicFrame>
        <p:nvGraphicFramePr>
          <p:cNvPr id="5" name="Diagram 5">
            <a:extLst>
              <a:ext uri="{FF2B5EF4-FFF2-40B4-BE49-F238E27FC236}">
                <a16:creationId xmlns:a16="http://schemas.microsoft.com/office/drawing/2014/main" id="{4872ED33-86B3-43E0-B27F-6FF663745B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8932010"/>
              </p:ext>
            </p:extLst>
          </p:nvPr>
        </p:nvGraphicFramePr>
        <p:xfrm>
          <a:off x="361950" y="346357"/>
          <a:ext cx="8297332" cy="2944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" name="Diagram 5">
            <a:extLst>
              <a:ext uri="{FF2B5EF4-FFF2-40B4-BE49-F238E27FC236}">
                <a16:creationId xmlns:a16="http://schemas.microsoft.com/office/drawing/2014/main" id="{4872ED33-86B3-43E0-B27F-6FF663745B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5514465"/>
              </p:ext>
            </p:extLst>
          </p:nvPr>
        </p:nvGraphicFramePr>
        <p:xfrm>
          <a:off x="1216715" y="2443546"/>
          <a:ext cx="8297332" cy="2944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553489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B3CAD-1860-4C11-B3C2-AF7A32B4A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ZFS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D1AC985F-6AC8-4D6D-A82C-88DA2E614106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ED0793-1925-44A0-85AF-2DB6598023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>
                <a:latin typeface="Roboto"/>
              </a:rPr>
              <a:t>Holy </a:t>
            </a:r>
            <a:r>
              <a:rPr lang="en-US" sz="2400" dirty="0" err="1">
                <a:latin typeface="Roboto"/>
              </a:rPr>
              <a:t>CoW</a:t>
            </a:r>
            <a:endParaRPr lang="en-US" sz="2400" dirty="0"/>
          </a:p>
          <a:p>
            <a:pPr marL="139700" indent="0">
              <a:lnSpc>
                <a:spcPct val="114999"/>
              </a:lnSpc>
              <a:buNone/>
            </a:pPr>
            <a:endParaRPr lang="en-US" sz="2400" dirty="0">
              <a:latin typeface="Roboto"/>
            </a:endParaRPr>
          </a:p>
          <a:p>
            <a:pPr>
              <a:lnSpc>
                <a:spcPct val="114999"/>
              </a:lnSpc>
            </a:pPr>
            <a:r>
              <a:rPr lang="en-US" sz="2400" dirty="0">
                <a:latin typeface="Roboto"/>
              </a:rPr>
              <a:t>Fast cloning of container</a:t>
            </a:r>
            <a:endParaRPr lang="en-US" sz="2400" dirty="0"/>
          </a:p>
          <a:p>
            <a:pPr>
              <a:lnSpc>
                <a:spcPct val="114999"/>
              </a:lnSpc>
            </a:pPr>
            <a:r>
              <a:rPr lang="en-US" sz="2400" dirty="0">
                <a:latin typeface="Roboto"/>
              </a:rPr>
              <a:t>Migrations (</a:t>
            </a:r>
            <a:r>
              <a:rPr lang="en-US" sz="2400" dirty="0" err="1">
                <a:latin typeface="Roboto"/>
              </a:rPr>
              <a:t>zfs</a:t>
            </a:r>
            <a:r>
              <a:rPr lang="en-US" sz="2400" dirty="0">
                <a:latin typeface="Roboto"/>
              </a:rPr>
              <a:t> send | </a:t>
            </a:r>
            <a:r>
              <a:rPr lang="en-US" sz="2400" dirty="0" err="1">
                <a:latin typeface="Roboto"/>
              </a:rPr>
              <a:t>zfs</a:t>
            </a:r>
            <a:r>
              <a:rPr lang="en-US" sz="2400" dirty="0">
                <a:latin typeface="Roboto"/>
              </a:rPr>
              <a:t> receive)</a:t>
            </a:r>
          </a:p>
          <a:p>
            <a:pPr>
              <a:lnSpc>
                <a:spcPct val="114999"/>
              </a:lnSpc>
            </a:pPr>
            <a:r>
              <a:rPr lang="en-US" sz="2400" dirty="0">
                <a:latin typeface="Roboto"/>
              </a:rPr>
              <a:t>Backups &amp; Recovery (</a:t>
            </a:r>
            <a:r>
              <a:rPr lang="en-US" sz="2400" dirty="0" err="1">
                <a:latin typeface="Roboto"/>
              </a:rPr>
              <a:t>simplesnap</a:t>
            </a:r>
            <a:r>
              <a:rPr lang="en-US" sz="2400" dirty="0">
                <a:latin typeface="Roboto"/>
              </a:rPr>
              <a:t>)</a:t>
            </a:r>
          </a:p>
          <a:p>
            <a:pPr>
              <a:lnSpc>
                <a:spcPct val="114999"/>
              </a:lnSpc>
            </a:pPr>
            <a:endParaRPr lang="en-US" sz="2400" dirty="0">
              <a:latin typeface="Roboto"/>
            </a:endParaRPr>
          </a:p>
          <a:p>
            <a:pPr>
              <a:lnSpc>
                <a:spcPct val="114999"/>
              </a:lnSpc>
            </a:pPr>
            <a:r>
              <a:rPr lang="en-US" sz="2400" dirty="0">
                <a:latin typeface="Roboto"/>
              </a:rPr>
              <a:t>Robust, stable and proven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284290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ZFS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999"/>
              </a:lnSpc>
            </a:pPr>
            <a:r>
              <a:rPr lang="en-US" sz="2800" dirty="0">
                <a:latin typeface="Roboto"/>
              </a:rPr>
              <a:t>ZFS eats RAM</a:t>
            </a:r>
            <a:endParaRPr lang="en-US" sz="2800" dirty="0"/>
          </a:p>
          <a:p>
            <a:pPr>
              <a:lnSpc>
                <a:spcPct val="114999"/>
              </a:lnSpc>
            </a:pPr>
            <a:r>
              <a:rPr lang="en-US" sz="2800" dirty="0">
                <a:latin typeface="Roboto"/>
              </a:rPr>
              <a:t>You can restore only to the latest</a:t>
            </a:r>
            <a:r>
              <a:rPr lang="bg-BG" sz="2800" dirty="0">
                <a:latin typeface="Roboto"/>
              </a:rPr>
              <a:t> </a:t>
            </a:r>
            <a:r>
              <a:rPr lang="en-US" sz="2800" dirty="0">
                <a:latin typeface="Roboto"/>
              </a:rPr>
              <a:t>snapshot</a:t>
            </a:r>
            <a:endParaRPr lang="en-US" sz="2800" dirty="0"/>
          </a:p>
          <a:p>
            <a:pPr>
              <a:lnSpc>
                <a:spcPct val="114999"/>
              </a:lnSpc>
            </a:pPr>
            <a:r>
              <a:rPr lang="en-US" sz="2800" dirty="0">
                <a:latin typeface="Roboto"/>
              </a:rPr>
              <a:t>The quota vs. </a:t>
            </a:r>
            <a:r>
              <a:rPr lang="en-US" sz="2800" dirty="0" err="1">
                <a:latin typeface="Roboto"/>
              </a:rPr>
              <a:t>refquota</a:t>
            </a:r>
            <a:endParaRPr lang="en-US" sz="2800" dirty="0">
              <a:latin typeface="Roboto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25975029"/>
              </p:ext>
            </p:extLst>
          </p:nvPr>
        </p:nvGraphicFramePr>
        <p:xfrm>
          <a:off x="4069662" y="3353328"/>
          <a:ext cx="3566809" cy="1250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89061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01091961-2E4A-49D9-9CF1-7FB5ECAB4E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795970"/>
            <a:ext cx="8280001" cy="339347"/>
          </a:xfrm>
        </p:spPr>
        <p:txBody>
          <a:bodyPr/>
          <a:lstStyle/>
          <a:p>
            <a:r>
              <a:rPr lang="en-US" dirty="0"/>
              <a:t>Don't do it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13B42A-A67D-4829-AE17-1076C834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331278"/>
            <a:ext cx="8280000" cy="369317"/>
          </a:xfrm>
        </p:spPr>
        <p:txBody>
          <a:bodyPr/>
          <a:lstStyle/>
          <a:p>
            <a:r>
              <a:rPr lang="en-US" dirty="0"/>
              <a:t>ZFS on top of HARDWARE RAID</a:t>
            </a:r>
          </a:p>
        </p:txBody>
      </p:sp>
      <p:pic>
        <p:nvPicPr>
          <p:cNvPr id="6" name="Picture 6" descr="A picture containing mountain, sky, grass, outdoor&#10;&#10;Description generated with very high confidence">
            <a:extLst>
              <a:ext uri="{FF2B5EF4-FFF2-40B4-BE49-F238E27FC236}">
                <a16:creationId xmlns:a16="http://schemas.microsoft.com/office/drawing/2014/main" id="{9D0EBFCF-047B-4A82-9ACA-E2FAD787F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63" y="1386302"/>
            <a:ext cx="3758142" cy="2822223"/>
          </a:xfrm>
          <a:prstGeom prst="rect">
            <a:avLst/>
          </a:prstGeom>
        </p:spPr>
      </p:pic>
      <p:pic>
        <p:nvPicPr>
          <p:cNvPr id="8" name="Picture 8" descr="A close up of a dinosaur&#10;&#10;Description generated with very high confidence">
            <a:extLst>
              <a:ext uri="{FF2B5EF4-FFF2-40B4-BE49-F238E27FC236}">
                <a16:creationId xmlns:a16="http://schemas.microsoft.com/office/drawing/2014/main" id="{3CBFE358-FBD1-4F04-A1F3-1EDC23303C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206" t="187" r="10155" b="-188"/>
          <a:stretch/>
        </p:blipFill>
        <p:spPr>
          <a:xfrm>
            <a:off x="4004664" y="1386302"/>
            <a:ext cx="4808567" cy="282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931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13D74BD-B980-4411-AB0A-696A4BE31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135489"/>
              </p:ext>
            </p:extLst>
          </p:nvPr>
        </p:nvGraphicFramePr>
        <p:xfrm>
          <a:off x="2083018" y="636626"/>
          <a:ext cx="4977578" cy="3639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4728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large ship in a body of water&#10;&#10;Description generated with very high confidence">
            <a:extLst>
              <a:ext uri="{FF2B5EF4-FFF2-40B4-BE49-F238E27FC236}">
                <a16:creationId xmlns:a16="http://schemas.microsoft.com/office/drawing/2014/main" id="{31941E55-D6BE-4919-8446-E93A557314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" t="13616" r="-76" b="1831"/>
          <a:stretch/>
        </p:blipFill>
        <p:spPr>
          <a:xfrm>
            <a:off x="0" y="-604"/>
            <a:ext cx="9159105" cy="515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49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10CA2-6F04-4356-B082-995DBA18F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4338" y="898481"/>
            <a:ext cx="1984853" cy="779999"/>
          </a:xfrm>
        </p:spPr>
        <p:txBody>
          <a:bodyPr/>
          <a:lstStyle/>
          <a:p>
            <a:pPr algn="ctr"/>
            <a:r>
              <a:rPr lang="en-US">
                <a:solidFill>
                  <a:srgbClr val="FFFFFF"/>
                </a:solidFill>
                <a:latin typeface="Roboto"/>
              </a:rPr>
              <a:t>Security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4" name="Diagram 4">
            <a:extLst>
              <a:ext uri="{FF2B5EF4-FFF2-40B4-BE49-F238E27FC236}">
                <a16:creationId xmlns:a16="http://schemas.microsoft.com/office/drawing/2014/main" id="{826D27C8-49CB-4F33-BB27-7145160460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8320137"/>
              </p:ext>
            </p:extLst>
          </p:nvPr>
        </p:nvGraphicFramePr>
        <p:xfrm>
          <a:off x="409844" y="959910"/>
          <a:ext cx="4167769" cy="3162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621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877FBC-A699-4BF8-9726-84ADDD7F4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9A877FBC-A699-4BF8-9726-84ADDD7F4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9A877FBC-A699-4BF8-9726-84ADDD7F4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95E665-A786-46FB-9592-D6A6F1428C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AF95E665-A786-46FB-9592-D6A6F1428C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AF95E665-A786-46FB-9592-D6A6F1428C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5254C41-FE38-4CC0-A2A2-C49A96A209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95254C41-FE38-4CC0-A2A2-C49A96A209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95254C41-FE38-4CC0-A2A2-C49A96A209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DFB58D-40CE-4B4F-B9CC-9AD5588558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3FDFB58D-40CE-4B4F-B9CC-9AD5588558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3FDFB58D-40CE-4B4F-B9CC-9AD5588558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>
            <a:extLst>
              <a:ext uri="{FF2B5EF4-FFF2-40B4-BE49-F238E27FC236}">
                <a16:creationId xmlns:a16="http://schemas.microsoft.com/office/drawing/2014/main" id="{537C6DFE-BC9C-4518-939D-F4C103233A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Should I care or should I go now?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9FAC53-780B-4C50-8CAC-FDC7BA311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423" y="851099"/>
            <a:ext cx="8280000" cy="101846"/>
          </a:xfrm>
        </p:spPr>
        <p:txBody>
          <a:bodyPr/>
          <a:lstStyle/>
          <a:p>
            <a:br>
              <a:rPr lang="en-US"/>
            </a:br>
            <a:br>
              <a:rPr lang="en-US"/>
            </a:br>
            <a:r>
              <a:rPr lang="en-US"/>
              <a:t>Security</a:t>
            </a:r>
            <a:br>
              <a:rPr lang="en-US"/>
            </a:br>
            <a:endParaRPr lang="en-US"/>
          </a:p>
        </p:txBody>
      </p:sp>
      <p:pic>
        <p:nvPicPr>
          <p:cNvPr id="12" name="Picture 12" descr="A picture containing wall, cake, indoor, table&#10;&#10;Description generated with high confidence">
            <a:extLst>
              <a:ext uri="{FF2B5EF4-FFF2-40B4-BE49-F238E27FC236}">
                <a16:creationId xmlns:a16="http://schemas.microsoft.com/office/drawing/2014/main" id="{43B458D0-787F-463B-9B45-2F958EBD3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78" y="1308760"/>
            <a:ext cx="2936821" cy="2493923"/>
          </a:xfrm>
          <a:prstGeom prst="rect">
            <a:avLst/>
          </a:prstGeom>
        </p:spPr>
      </p:pic>
      <p:pic>
        <p:nvPicPr>
          <p:cNvPr id="14" name="Picture 14" descr="A picture containing floor, indoor, computer, wall&#10;&#10;Description generated with very high confidence">
            <a:extLst>
              <a:ext uri="{FF2B5EF4-FFF2-40B4-BE49-F238E27FC236}">
                <a16:creationId xmlns:a16="http://schemas.microsoft.com/office/drawing/2014/main" id="{9853F959-BEBA-463D-A76F-93C546DDD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761" y="1307594"/>
            <a:ext cx="2510367" cy="2496256"/>
          </a:xfrm>
          <a:prstGeom prst="rect">
            <a:avLst/>
          </a:prstGeom>
        </p:spPr>
      </p:pic>
      <p:pic>
        <p:nvPicPr>
          <p:cNvPr id="16" name="Picture 16" descr="A picture containing indoor, floor, wall, kitchen&#10;&#10;Description generated with very high confidence">
            <a:extLst>
              <a:ext uri="{FF2B5EF4-FFF2-40B4-BE49-F238E27FC236}">
                <a16:creationId xmlns:a16="http://schemas.microsoft.com/office/drawing/2014/main" id="{F0247CF6-F967-4447-A423-6D7F3DFF4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3030" y="1305124"/>
            <a:ext cx="2897718" cy="24941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94803" y="4912668"/>
            <a:ext cx="174919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www.datacenterdynamics.com</a:t>
            </a:r>
          </a:p>
        </p:txBody>
      </p:sp>
    </p:spTree>
    <p:extLst>
      <p:ext uri="{BB962C8B-B14F-4D97-AF65-F5344CB8AC3E}">
        <p14:creationId xmlns:p14="http://schemas.microsoft.com/office/powerpoint/2010/main" val="58518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70F44-E36A-4C72-BF7E-1DCFB218B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959" y="1069892"/>
            <a:ext cx="7912766" cy="2157600"/>
          </a:xfrm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en-US" sz="3600" b="1"/>
              <a:t>Linux Unified Key Setup</a:t>
            </a:r>
            <a:r>
              <a:rPr lang="en-US" sz="3600"/>
              <a:t> </a:t>
            </a:r>
            <a:br>
              <a:rPr lang="en-US" sz="3600"/>
            </a:br>
            <a:r>
              <a:rPr lang="en-US" sz="3600"/>
              <a:t>(</a:t>
            </a:r>
            <a:r>
              <a:rPr lang="en-US" sz="3600" b="1"/>
              <a:t>LUKS</a:t>
            </a:r>
            <a:r>
              <a:rPr lang="en-US" sz="3600"/>
              <a:t>)</a:t>
            </a:r>
          </a:p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B1474A-7819-41BF-89AF-1B5A2AD5B2C2}"/>
              </a:ext>
            </a:extLst>
          </p:cNvPr>
          <p:cNvSpPr txBox="1"/>
          <p:nvPr/>
        </p:nvSpPr>
        <p:spPr>
          <a:xfrm rot="-1200000">
            <a:off x="3820686" y="2921618"/>
            <a:ext cx="1586262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/>
              <a:t>against </a:t>
            </a:r>
            <a:endParaRPr lang="en-US"/>
          </a:p>
          <a:p>
            <a:pPr algn="ctr"/>
            <a:r>
              <a:rPr lang="en-US" sz="2000"/>
              <a:t>the intruders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334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3C850-B9C7-408E-8AD9-53A88BE3E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C61C3E1-B3B9-4F00-A19F-E98A38EE9C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22051"/>
              </p:ext>
            </p:extLst>
          </p:nvPr>
        </p:nvGraphicFramePr>
        <p:xfrm>
          <a:off x="468489" y="508705"/>
          <a:ext cx="8204906" cy="3590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0500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04710-C3B9-4609-BBC2-F42A1B21E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66" y="752665"/>
            <a:ext cx="2545663" cy="779999"/>
          </a:xfrm>
        </p:spPr>
        <p:txBody>
          <a:bodyPr/>
          <a:lstStyle/>
          <a:p>
            <a:r>
              <a:rPr lang="en-US"/>
              <a:t>LUKS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F3866E-A9C9-4D37-A98E-856E8450F2A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4265" y="1599586"/>
            <a:ext cx="2545663" cy="1828800"/>
          </a:xfrm>
        </p:spPr>
        <p:txBody>
          <a:bodyPr/>
          <a:lstStyle/>
          <a:p>
            <a:r>
              <a:rPr lang="en-US"/>
              <a:t>One more layer of security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D5C07-03AE-45F3-B6B3-ED315A9A0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>
                <a:latin typeface="Roboto"/>
              </a:rPr>
              <a:t>Protects data from physical breach</a:t>
            </a:r>
          </a:p>
          <a:p>
            <a:pPr>
              <a:lnSpc>
                <a:spcPct val="114999"/>
              </a:lnSpc>
            </a:pPr>
            <a:r>
              <a:rPr lang="en-US" sz="2400" dirty="0">
                <a:latin typeface="Roboto"/>
              </a:rPr>
              <a:t>Protects in case of decommissioning</a:t>
            </a:r>
          </a:p>
          <a:p>
            <a:pPr>
              <a:lnSpc>
                <a:spcPct val="114999"/>
              </a:lnSpc>
            </a:pPr>
            <a:r>
              <a:rPr lang="en-US" sz="2400" dirty="0">
                <a:latin typeface="Roboto"/>
              </a:rPr>
              <a:t>No practical performance cost </a:t>
            </a:r>
          </a:p>
          <a:p>
            <a:pPr>
              <a:lnSpc>
                <a:spcPct val="114999"/>
              </a:lnSpc>
            </a:pPr>
            <a:endParaRPr lang="en-US" sz="2400" dirty="0">
              <a:latin typeface="Roboto"/>
            </a:endParaRPr>
          </a:p>
          <a:p>
            <a:pPr>
              <a:lnSpc>
                <a:spcPct val="114999"/>
              </a:lnSpc>
            </a:pPr>
            <a:r>
              <a:rPr lang="en-US" sz="2400" dirty="0">
                <a:latin typeface="Roboto"/>
              </a:rPr>
              <a:t>Requires manual intervention in case of reboot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94254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13D74BD-B980-4411-AB0A-696A4BE31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750864"/>
              </p:ext>
            </p:extLst>
          </p:nvPr>
        </p:nvGraphicFramePr>
        <p:xfrm>
          <a:off x="2083018" y="636626"/>
          <a:ext cx="4977578" cy="3639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49906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E18D37D-BB21-4173-8586-229C6A17446F}"/>
              </a:ext>
            </a:extLst>
          </p:cNvPr>
          <p:cNvSpPr/>
          <p:nvPr/>
        </p:nvSpPr>
        <p:spPr>
          <a:xfrm>
            <a:off x="236267" y="1023820"/>
            <a:ext cx="6120624" cy="29146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7F83BD-9746-4F41-B964-2B7D2AD549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3143" y="196541"/>
            <a:ext cx="5703600" cy="533400"/>
          </a:xfrm>
        </p:spPr>
        <p:txBody>
          <a:bodyPr>
            <a:normAutofit/>
          </a:bodyPr>
          <a:lstStyle/>
          <a:p>
            <a:r>
              <a:rPr lang="en-US" sz="2400"/>
              <a:t>Overview</a:t>
            </a:r>
            <a:endParaRPr lang="en-US" sz="28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0D4DF88-8366-4C79-99CB-37CB006CBE0A}"/>
              </a:ext>
            </a:extLst>
          </p:cNvPr>
          <p:cNvSpPr/>
          <p:nvPr/>
        </p:nvSpPr>
        <p:spPr>
          <a:xfrm>
            <a:off x="692769" y="3745233"/>
            <a:ext cx="1541657" cy="48926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Physical Host</a:t>
            </a:r>
          </a:p>
        </p:txBody>
      </p:sp>
      <p:sp>
        <p:nvSpPr>
          <p:cNvPr id="10" name="Cylinder 9">
            <a:extLst>
              <a:ext uri="{FF2B5EF4-FFF2-40B4-BE49-F238E27FC236}">
                <a16:creationId xmlns:a16="http://schemas.microsoft.com/office/drawing/2014/main" id="{5FE00ABB-DEA2-4730-B2F3-927ECB120D0A}"/>
              </a:ext>
            </a:extLst>
          </p:cNvPr>
          <p:cNvSpPr/>
          <p:nvPr/>
        </p:nvSpPr>
        <p:spPr>
          <a:xfrm>
            <a:off x="2832410" y="848552"/>
            <a:ext cx="809857" cy="358903"/>
          </a:xfrm>
          <a:prstGeom prst="ca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Router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C3ACAF9-20D7-4653-96E5-EC9AE799C243}"/>
              </a:ext>
            </a:extLst>
          </p:cNvPr>
          <p:cNvSpPr/>
          <p:nvPr/>
        </p:nvSpPr>
        <p:spPr>
          <a:xfrm>
            <a:off x="692769" y="2678897"/>
            <a:ext cx="1541657" cy="48926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LXD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98CD3ED-915A-4373-A0F8-B1026D7F2A40}"/>
              </a:ext>
            </a:extLst>
          </p:cNvPr>
          <p:cNvSpPr/>
          <p:nvPr/>
        </p:nvSpPr>
        <p:spPr>
          <a:xfrm rot="5400000">
            <a:off x="365202" y="1835586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79CC6AD-3DF8-4C02-B572-2D183EA762D6}"/>
              </a:ext>
            </a:extLst>
          </p:cNvPr>
          <p:cNvSpPr/>
          <p:nvPr/>
        </p:nvSpPr>
        <p:spPr>
          <a:xfrm rot="5400000">
            <a:off x="894885" y="1835585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723241F-58C5-44AB-923C-EDC5384CD02D}"/>
              </a:ext>
            </a:extLst>
          </p:cNvPr>
          <p:cNvSpPr/>
          <p:nvPr/>
        </p:nvSpPr>
        <p:spPr>
          <a:xfrm rot="5400000">
            <a:off x="1424568" y="1835586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DB8439-17C0-4D74-BC45-1A6D7AACFE32}"/>
              </a:ext>
            </a:extLst>
          </p:cNvPr>
          <p:cNvSpPr/>
          <p:nvPr/>
        </p:nvSpPr>
        <p:spPr>
          <a:xfrm>
            <a:off x="2469994" y="3752202"/>
            <a:ext cx="1541657" cy="48926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Physical Host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E041B78-3A53-48E9-BDC0-55B72F200D0B}"/>
              </a:ext>
            </a:extLst>
          </p:cNvPr>
          <p:cNvSpPr/>
          <p:nvPr/>
        </p:nvSpPr>
        <p:spPr>
          <a:xfrm>
            <a:off x="2469993" y="2685866"/>
            <a:ext cx="1541657" cy="48926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LXD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9EE3C7B-54A0-4B0C-A6BE-AA66ACA86F5D}"/>
              </a:ext>
            </a:extLst>
          </p:cNvPr>
          <p:cNvSpPr/>
          <p:nvPr/>
        </p:nvSpPr>
        <p:spPr>
          <a:xfrm rot="5400000">
            <a:off x="2142426" y="1842555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1A238EE-19C3-4117-B783-23A0D2DC1E35}"/>
              </a:ext>
            </a:extLst>
          </p:cNvPr>
          <p:cNvSpPr/>
          <p:nvPr/>
        </p:nvSpPr>
        <p:spPr>
          <a:xfrm rot="5400000">
            <a:off x="2672109" y="1842554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E218E1E-9C14-4F46-8D9E-49CF6C2C45E2}"/>
              </a:ext>
            </a:extLst>
          </p:cNvPr>
          <p:cNvSpPr/>
          <p:nvPr/>
        </p:nvSpPr>
        <p:spPr>
          <a:xfrm rot="5400000">
            <a:off x="3201793" y="1842555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E8087D3-6D52-4C9F-89A0-5F5D4F8682F2}"/>
              </a:ext>
            </a:extLst>
          </p:cNvPr>
          <p:cNvSpPr/>
          <p:nvPr/>
        </p:nvSpPr>
        <p:spPr>
          <a:xfrm>
            <a:off x="4282066" y="3738262"/>
            <a:ext cx="1541657" cy="48926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Physical Host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E234951-E3D7-4760-B439-9F5EC2011829}"/>
              </a:ext>
            </a:extLst>
          </p:cNvPr>
          <p:cNvSpPr/>
          <p:nvPr/>
        </p:nvSpPr>
        <p:spPr>
          <a:xfrm>
            <a:off x="4282065" y="2671926"/>
            <a:ext cx="1541657" cy="48926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LXD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45F1A2F-A9C7-40FC-898D-B9BCFB9FCBB6}"/>
              </a:ext>
            </a:extLst>
          </p:cNvPr>
          <p:cNvSpPr/>
          <p:nvPr/>
        </p:nvSpPr>
        <p:spPr>
          <a:xfrm rot="5400000">
            <a:off x="3954498" y="1828615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456666B-AC03-450B-A6E8-4FBE5B3B3924}"/>
              </a:ext>
            </a:extLst>
          </p:cNvPr>
          <p:cNvSpPr/>
          <p:nvPr/>
        </p:nvSpPr>
        <p:spPr>
          <a:xfrm rot="5400000">
            <a:off x="4484181" y="1828614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39FDA1A-00ED-4D54-B45F-AB6AB05CE3B9}"/>
              </a:ext>
            </a:extLst>
          </p:cNvPr>
          <p:cNvSpPr/>
          <p:nvPr/>
        </p:nvSpPr>
        <p:spPr>
          <a:xfrm rot="5400000">
            <a:off x="5013866" y="1828615"/>
            <a:ext cx="1137424" cy="4892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Container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4D370D4-FD9E-4D85-ABB0-B2D24AC7128A}"/>
              </a:ext>
            </a:extLst>
          </p:cNvPr>
          <p:cNvSpPr/>
          <p:nvPr/>
        </p:nvSpPr>
        <p:spPr>
          <a:xfrm>
            <a:off x="6662156" y="3003160"/>
            <a:ext cx="2175881" cy="9492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5293CDC-D44A-48B1-B45C-C1C633DD0B6D}"/>
              </a:ext>
            </a:extLst>
          </p:cNvPr>
          <p:cNvSpPr/>
          <p:nvPr/>
        </p:nvSpPr>
        <p:spPr>
          <a:xfrm>
            <a:off x="7000176" y="3759170"/>
            <a:ext cx="1541657" cy="48926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Backup Host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4B8A8D1-F261-4C5C-8790-CCA5FBC06D92}"/>
              </a:ext>
            </a:extLst>
          </p:cNvPr>
          <p:cNvSpPr/>
          <p:nvPr/>
        </p:nvSpPr>
        <p:spPr>
          <a:xfrm>
            <a:off x="7000175" y="3236456"/>
            <a:ext cx="1541657" cy="48926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ZFS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E566E5A-AAB8-44D9-A984-1DEC3F286699}"/>
              </a:ext>
            </a:extLst>
          </p:cNvPr>
          <p:cNvSpPr/>
          <p:nvPr/>
        </p:nvSpPr>
        <p:spPr>
          <a:xfrm>
            <a:off x="692768" y="3208579"/>
            <a:ext cx="1541657" cy="48926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ZFS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B6E07A27-1EC2-4D4E-BB9A-2B015CE460A1}"/>
              </a:ext>
            </a:extLst>
          </p:cNvPr>
          <p:cNvSpPr/>
          <p:nvPr/>
        </p:nvSpPr>
        <p:spPr>
          <a:xfrm>
            <a:off x="2469992" y="3215548"/>
            <a:ext cx="1541657" cy="48926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ZFS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2DEC3C02-F39E-4F73-83DE-4DA3F780F5F7}"/>
              </a:ext>
            </a:extLst>
          </p:cNvPr>
          <p:cNvSpPr/>
          <p:nvPr/>
        </p:nvSpPr>
        <p:spPr>
          <a:xfrm>
            <a:off x="4282064" y="3201608"/>
            <a:ext cx="1541657" cy="48926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ZFS</a:t>
            </a:r>
          </a:p>
        </p:txBody>
      </p:sp>
    </p:spTree>
    <p:extLst>
      <p:ext uri="{BB962C8B-B14F-4D97-AF65-F5344CB8AC3E}">
        <p14:creationId xmlns:p14="http://schemas.microsoft.com/office/powerpoint/2010/main" val="36048630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000" dirty="0"/>
              <a:t>Scalable and secure infrastructure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sz="1800" dirty="0"/>
          </a:p>
          <a:p>
            <a:endParaRPr lang="en-US" sz="1800" dirty="0"/>
          </a:p>
          <a:p>
            <a:r>
              <a:rPr lang="en-US" sz="1800" dirty="0" err="1"/>
              <a:t>Stoil</a:t>
            </a:r>
            <a:r>
              <a:rPr lang="en-US" sz="1800" dirty="0"/>
              <a:t> </a:t>
            </a:r>
            <a:r>
              <a:rPr lang="en-US" sz="1800" dirty="0" err="1"/>
              <a:t>Stoilov</a:t>
            </a:r>
            <a:endParaRPr lang="en-US" sz="1800" dirty="0"/>
          </a:p>
          <a:p>
            <a:endParaRPr lang="en-US" sz="1800" dirty="0"/>
          </a:p>
          <a:p>
            <a:r>
              <a:rPr lang="en-US" sz="1200" dirty="0"/>
              <a:t>stoilov.net</a:t>
            </a:r>
          </a:p>
          <a:p>
            <a:r>
              <a:rPr lang="en-US" sz="1200" dirty="0">
                <a:hlinkClick r:id="rId3"/>
              </a:rPr>
              <a:t>stoil@stoilov.net</a:t>
            </a:r>
            <a:endParaRPr lang="en-US" sz="1200" dirty="0"/>
          </a:p>
        </p:txBody>
      </p:sp>
      <p:pic>
        <p:nvPicPr>
          <p:cNvPr id="11" name="Chart Placeholder 10"/>
          <p:cNvPicPr>
            <a:picLocks noGrp="1" noChangeAspect="1"/>
          </p:cNvPicPr>
          <p:nvPr>
            <p:ph type="chart" sz="quarter" idx="4294967295"/>
          </p:nvPr>
        </p:nvPicPr>
        <p:blipFill>
          <a:blip r:embed="rId4"/>
          <a:stretch>
            <a:fillRect/>
          </a:stretch>
        </p:blipFill>
        <p:spPr>
          <a:xfrm>
            <a:off x="4772806" y="1096963"/>
            <a:ext cx="3080655" cy="305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3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900000" y="2757196"/>
            <a:ext cx="6477721" cy="823214"/>
          </a:xfrm>
        </p:spPr>
        <p:txBody>
          <a:bodyPr/>
          <a:lstStyle/>
          <a:p>
            <a:r>
              <a:rPr lang="en-US" dirty="0"/>
              <a:t>If you do a good job, </a:t>
            </a:r>
          </a:p>
          <a:p>
            <a:r>
              <a:rPr lang="en-US" dirty="0"/>
              <a:t>no one shall notice</a:t>
            </a:r>
          </a:p>
        </p:txBody>
      </p:sp>
    </p:spTree>
    <p:extLst>
      <p:ext uri="{BB962C8B-B14F-4D97-AF65-F5344CB8AC3E}">
        <p14:creationId xmlns:p14="http://schemas.microsoft.com/office/powerpoint/2010/main" val="3078978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B5B662ED-6207-A54A-8085-A8BAF47FE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latin typeface="Roboto"/>
              </a:rPr>
              <a:t> DOCUMASTER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2B07655-F734-C640-8897-29C7FA16629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924300" y="1314335"/>
            <a:ext cx="4807500" cy="2039572"/>
          </a:xfrm>
        </p:spPr>
        <p:txBody>
          <a:bodyPr/>
          <a:lstStyle/>
          <a:p>
            <a:pPr indent="-175895"/>
            <a:r>
              <a:rPr lang="nb-NO" sz="1800" noProof="1">
                <a:latin typeface="Roboto"/>
              </a:rPr>
              <a:t>established in 2014 </a:t>
            </a:r>
            <a:endParaRPr lang="en-US" sz="1800" dirty="0"/>
          </a:p>
          <a:p>
            <a:pPr indent="-175895">
              <a:lnSpc>
                <a:spcPct val="114999"/>
              </a:lnSpc>
            </a:pPr>
            <a:r>
              <a:rPr lang="nb-NO" sz="1800" noProof="1">
                <a:latin typeface="Roboto"/>
              </a:rPr>
              <a:t>3 products</a:t>
            </a:r>
          </a:p>
          <a:p>
            <a:pPr indent="-175895">
              <a:lnSpc>
                <a:spcPct val="114999"/>
              </a:lnSpc>
            </a:pPr>
            <a:r>
              <a:rPr lang="nb-NO" sz="1800" noProof="1">
                <a:latin typeface="Roboto"/>
              </a:rPr>
              <a:t>From 3 to 200+ customers in 5 years</a:t>
            </a:r>
            <a:endParaRPr lang="nb-NO" sz="1800" dirty="0"/>
          </a:p>
          <a:p>
            <a:pPr indent="-175895"/>
            <a:r>
              <a:rPr lang="nb-NO" sz="1800" noProof="1">
                <a:latin typeface="Roboto"/>
              </a:rPr>
              <a:t>80+ employees</a:t>
            </a:r>
            <a:endParaRPr lang="nb-NO" sz="1800" noProof="1"/>
          </a:p>
          <a:p>
            <a:pPr indent="-175895"/>
            <a:r>
              <a:rPr lang="nb-NO" sz="1800" noProof="1">
                <a:latin typeface="Roboto"/>
              </a:rPr>
              <a:t>Offices in Oslo, Ålesund, Stockholm and Sofia </a:t>
            </a:r>
            <a:endParaRPr lang="nb-NO" sz="1800" dirty="0"/>
          </a:p>
          <a:p>
            <a:pPr indent="-175895">
              <a:lnSpc>
                <a:spcPct val="114999"/>
              </a:lnSpc>
            </a:pPr>
            <a:endParaRPr lang="nb-NO" sz="1800" noProof="1">
              <a:latin typeface="Roboto"/>
            </a:endParaRPr>
          </a:p>
          <a:p>
            <a:pPr indent="-175895">
              <a:lnSpc>
                <a:spcPct val="114999"/>
              </a:lnSpc>
            </a:pPr>
            <a:r>
              <a:rPr lang="nb-NO" sz="1800" u="sng" noProof="1">
                <a:latin typeface="Roboto"/>
              </a:rPr>
              <a:t>Approval from the National Archives </a:t>
            </a:r>
            <a:br>
              <a:rPr lang="nb-NO" sz="1800" u="sng" noProof="1">
                <a:latin typeface="Roboto"/>
              </a:rPr>
            </a:br>
            <a:r>
              <a:rPr lang="nb-NO" sz="1800" u="sng" noProof="1">
                <a:latin typeface="Roboto"/>
              </a:rPr>
              <a:t>on Noark archive standard (Noark 5)</a:t>
            </a:r>
          </a:p>
        </p:txBody>
      </p:sp>
    </p:spTree>
    <p:extLst>
      <p:ext uri="{BB962C8B-B14F-4D97-AF65-F5344CB8AC3E}">
        <p14:creationId xmlns:p14="http://schemas.microsoft.com/office/powerpoint/2010/main" val="262734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AE3FD-A933-4464-9A6F-A40683BE7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Archives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D507D-5D35-451D-9CA0-B0F0292E09AC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US" sz="2800" dirty="0"/>
              <a:t>More storage</a:t>
            </a:r>
          </a:p>
          <a:p>
            <a:r>
              <a:rPr lang="en-US" sz="2800" dirty="0"/>
              <a:t>Security and protection</a:t>
            </a:r>
          </a:p>
          <a:p>
            <a:r>
              <a:rPr lang="en-US" sz="2800" dirty="0"/>
              <a:t>Long term preservation </a:t>
            </a:r>
            <a:endParaRPr lang="en-US" dirty="0"/>
          </a:p>
        </p:txBody>
      </p:sp>
      <p:pic>
        <p:nvPicPr>
          <p:cNvPr id="4" name="Picture 4" descr="A picture containing indoor, table, sitting, desk&#10;&#10;Description generated with very high confidence">
            <a:extLst>
              <a:ext uri="{FF2B5EF4-FFF2-40B4-BE49-F238E27FC236}">
                <a16:creationId xmlns:a16="http://schemas.microsoft.com/office/drawing/2014/main" id="{D3763F1B-6B9B-48DD-A94F-F53D7EC18F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541" r="20091"/>
          <a:stretch/>
        </p:blipFill>
        <p:spPr>
          <a:xfrm>
            <a:off x="4220817" y="0"/>
            <a:ext cx="492318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202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F452732-B8D6-D14E-A9ED-45E435B7A23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277540" y="1039534"/>
            <a:ext cx="3469060" cy="3051053"/>
          </a:xfrm>
        </p:spPr>
        <p:txBody>
          <a:bodyPr/>
          <a:lstStyle/>
          <a:p>
            <a:r>
              <a:rPr lang="en-US" sz="2800" dirty="0"/>
              <a:t>Recently corrected to 175ZB in 2025</a:t>
            </a:r>
          </a:p>
          <a:p>
            <a:endParaRPr lang="en-US" sz="2800" dirty="0"/>
          </a:p>
          <a:p>
            <a:r>
              <a:rPr lang="en-US" sz="2800" dirty="0"/>
              <a:t>Digital data grows even faster</a:t>
            </a:r>
          </a:p>
        </p:txBody>
      </p:sp>
      <p:pic>
        <p:nvPicPr>
          <p:cNvPr id="4" name="Picture 2" descr="/var/folders/63/cdcy1vvs6yzdj8kjssylhfv40000gn/T/com.microsoft.Powerpoint/WebArchiveCopyPasteTempFiles/2Q==">
            <a:extLst>
              <a:ext uri="{FF2B5EF4-FFF2-40B4-BE49-F238E27FC236}">
                <a16:creationId xmlns:a16="http://schemas.microsoft.com/office/drawing/2014/main" id="{0F6DA917-D1E8-D844-A9BD-0667D4B07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93" y="800562"/>
            <a:ext cx="4720483" cy="357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095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13D74BD-B980-4411-AB0A-696A4BE31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758247"/>
              </p:ext>
            </p:extLst>
          </p:nvPr>
        </p:nvGraphicFramePr>
        <p:xfrm>
          <a:off x="2083018" y="636626"/>
          <a:ext cx="4977578" cy="3639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7608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7D6C7-8B14-4E8A-A04A-724D3832B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6604" y="1343805"/>
            <a:ext cx="3090741" cy="779999"/>
          </a:xfrm>
        </p:spPr>
        <p:txBody>
          <a:bodyPr/>
          <a:lstStyle/>
          <a:p>
            <a:r>
              <a:rPr lang="en-US">
                <a:solidFill>
                  <a:srgbClr val="FFFFFF"/>
                </a:solidFill>
                <a:latin typeface="Roboto"/>
              </a:rPr>
              <a:t>What </a:t>
            </a:r>
            <a:br>
              <a:rPr lang="en-US">
                <a:solidFill>
                  <a:srgbClr val="FFFFFF"/>
                </a:solidFill>
                <a:latin typeface="Roboto"/>
              </a:rPr>
            </a:br>
            <a:r>
              <a:rPr lang="en-US">
                <a:solidFill>
                  <a:srgbClr val="FFFFFF"/>
                </a:solidFill>
                <a:latin typeface="Roboto"/>
              </a:rPr>
              <a:t>do we need?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191CD-2338-4FFE-9FF4-D57D1BEA6BD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46844" y="1641370"/>
            <a:ext cx="4166943" cy="1987617"/>
          </a:xfrm>
        </p:spPr>
        <p:txBody>
          <a:bodyPr/>
          <a:lstStyle/>
          <a:p>
            <a:r>
              <a:rPr lang="en-US" sz="2800" dirty="0"/>
              <a:t>Scalable Infrastructure</a:t>
            </a:r>
          </a:p>
          <a:p>
            <a:r>
              <a:rPr lang="en-US" sz="2800" dirty="0"/>
              <a:t>Data Integrity</a:t>
            </a:r>
          </a:p>
          <a:p>
            <a:r>
              <a:rPr lang="en-US" sz="2800" dirty="0"/>
              <a:t>Security</a:t>
            </a:r>
          </a:p>
        </p:txBody>
      </p:sp>
    </p:spTree>
    <p:extLst>
      <p:ext uri="{BB962C8B-B14F-4D97-AF65-F5344CB8AC3E}">
        <p14:creationId xmlns:p14="http://schemas.microsoft.com/office/powerpoint/2010/main" val="3929826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Documaster-theme">
  <a:themeElements>
    <a:clrScheme name="Documaster New">
      <a:dk1>
        <a:srgbClr val="344249"/>
      </a:dk1>
      <a:lt1>
        <a:srgbClr val="FFFFFF"/>
      </a:lt1>
      <a:dk2>
        <a:srgbClr val="344249"/>
      </a:dk2>
      <a:lt2>
        <a:srgbClr val="E7EFF2"/>
      </a:lt2>
      <a:accent1>
        <a:srgbClr val="0B3653"/>
      </a:accent1>
      <a:accent2>
        <a:srgbClr val="3CB4E5"/>
      </a:accent2>
      <a:accent3>
        <a:srgbClr val="64D0FF"/>
      </a:accent3>
      <a:accent4>
        <a:srgbClr val="FED955"/>
      </a:accent4>
      <a:accent5>
        <a:srgbClr val="AEBCC1"/>
      </a:accent5>
      <a:accent6>
        <a:srgbClr val="59747F"/>
      </a:accent6>
      <a:hlink>
        <a:srgbClr val="3CB4E5"/>
      </a:hlink>
      <a:folHlink>
        <a:srgbClr val="64D0FF"/>
      </a:folHlink>
    </a:clrScheme>
    <a:fontScheme name="Documaster 2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cumaster_template.potx" id="{E3D52396-0A7F-448D-9794-E2DA55818E8D}" vid="{9DF51F3C-8EC0-4368-8858-1774CCD8BEB7}"/>
    </a:ext>
  </a:extLst>
</a:theme>
</file>

<file path=ppt/theme/theme2.xml><?xml version="1.0" encoding="utf-8"?>
<a:theme xmlns:a="http://schemas.openxmlformats.org/drawingml/2006/main" name="simple-light-2">
  <a:themeElements>
    <a:clrScheme name="Documaster New">
      <a:dk1>
        <a:srgbClr val="344249"/>
      </a:dk1>
      <a:lt1>
        <a:srgbClr val="FFFFFF"/>
      </a:lt1>
      <a:dk2>
        <a:srgbClr val="344249"/>
      </a:dk2>
      <a:lt2>
        <a:srgbClr val="E7EFF2"/>
      </a:lt2>
      <a:accent1>
        <a:srgbClr val="0B3653"/>
      </a:accent1>
      <a:accent2>
        <a:srgbClr val="3CB4E5"/>
      </a:accent2>
      <a:accent3>
        <a:srgbClr val="64D0FF"/>
      </a:accent3>
      <a:accent4>
        <a:srgbClr val="FED955"/>
      </a:accent4>
      <a:accent5>
        <a:srgbClr val="AEBCC1"/>
      </a:accent5>
      <a:accent6>
        <a:srgbClr val="59747F"/>
      </a:accent6>
      <a:hlink>
        <a:srgbClr val="3CB4E5"/>
      </a:hlink>
      <a:folHlink>
        <a:srgbClr val="64D0FF"/>
      </a:folHlink>
    </a:clrScheme>
    <a:fontScheme name="Documaster 2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200" b="0" i="0" dirty="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ocumaster_template.potx" id="{E3D52396-0A7F-448D-9794-E2DA55818E8D}" vid="{D38A1DCF-4542-4131-AA0C-FDFF744A2FBB}"/>
    </a:ext>
  </a:extLst>
</a:theme>
</file>

<file path=ppt/theme/theme3.xml><?xml version="1.0" encoding="utf-8"?>
<a:theme xmlns:a="http://schemas.openxmlformats.org/drawingml/2006/main" name="Egendefinert utforming">
  <a:themeElements>
    <a:clrScheme name="Documaster new colors">
      <a:dk1>
        <a:srgbClr val="0D3951"/>
      </a:dk1>
      <a:lt1>
        <a:srgbClr val="FFFFFF"/>
      </a:lt1>
      <a:dk2>
        <a:srgbClr val="344249"/>
      </a:dk2>
      <a:lt2>
        <a:srgbClr val="E7EFF2"/>
      </a:lt2>
      <a:accent1>
        <a:srgbClr val="0D3951"/>
      </a:accent1>
      <a:accent2>
        <a:srgbClr val="3CB4E5"/>
      </a:accent2>
      <a:accent3>
        <a:srgbClr val="87A1A7"/>
      </a:accent3>
      <a:accent4>
        <a:srgbClr val="FED955"/>
      </a:accent4>
      <a:accent5>
        <a:srgbClr val="59747F"/>
      </a:accent5>
      <a:accent6>
        <a:srgbClr val="E49937"/>
      </a:accent6>
      <a:hlink>
        <a:srgbClr val="3CB4E5"/>
      </a:hlink>
      <a:folHlink>
        <a:srgbClr val="87A1A7"/>
      </a:folHlink>
    </a:clrScheme>
    <a:fontScheme name="Documaster New Fonts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cumaster_template.potx" id="{E3D52396-0A7F-448D-9794-E2DA55818E8D}" vid="{D327C6A9-F6F7-4238-8BF8-015B618E77D5}"/>
    </a:ext>
  </a:extLst>
</a:theme>
</file>

<file path=ppt/theme/theme4.xml><?xml version="1.0" encoding="utf-8"?>
<a:theme xmlns:a="http://schemas.openxmlformats.org/drawingml/2006/main" name="1_Egendefinert utforming">
  <a:themeElements>
    <a:clrScheme name="Documaster New">
      <a:dk1>
        <a:srgbClr val="344249"/>
      </a:dk1>
      <a:lt1>
        <a:srgbClr val="FFFFFF"/>
      </a:lt1>
      <a:dk2>
        <a:srgbClr val="344249"/>
      </a:dk2>
      <a:lt2>
        <a:srgbClr val="E7EFF2"/>
      </a:lt2>
      <a:accent1>
        <a:srgbClr val="0B3653"/>
      </a:accent1>
      <a:accent2>
        <a:srgbClr val="3CB4E5"/>
      </a:accent2>
      <a:accent3>
        <a:srgbClr val="64D0FF"/>
      </a:accent3>
      <a:accent4>
        <a:srgbClr val="FED955"/>
      </a:accent4>
      <a:accent5>
        <a:srgbClr val="AEBCC1"/>
      </a:accent5>
      <a:accent6>
        <a:srgbClr val="59747F"/>
      </a:accent6>
      <a:hlink>
        <a:srgbClr val="3CB4E5"/>
      </a:hlink>
      <a:folHlink>
        <a:srgbClr val="64D0FF"/>
      </a:folHlink>
    </a:clrScheme>
    <a:fontScheme name="Documaster 2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cumaster_template.potx" id="{E3D52396-0A7F-448D-9794-E2DA55818E8D}" vid="{F14AF0C1-B101-41D4-A348-14D278A46A8F}"/>
    </a:ext>
  </a:extLst>
</a:theme>
</file>

<file path=ppt/theme/theme5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ocumaster new colors">
    <a:dk1>
      <a:srgbClr val="0D3951"/>
    </a:dk1>
    <a:lt1>
      <a:srgbClr val="FFFFFF"/>
    </a:lt1>
    <a:dk2>
      <a:srgbClr val="344249"/>
    </a:dk2>
    <a:lt2>
      <a:srgbClr val="E7EFF2"/>
    </a:lt2>
    <a:accent1>
      <a:srgbClr val="0D3951"/>
    </a:accent1>
    <a:accent2>
      <a:srgbClr val="3CB4E5"/>
    </a:accent2>
    <a:accent3>
      <a:srgbClr val="87A1A7"/>
    </a:accent3>
    <a:accent4>
      <a:srgbClr val="FED955"/>
    </a:accent4>
    <a:accent5>
      <a:srgbClr val="59747F"/>
    </a:accent5>
    <a:accent6>
      <a:srgbClr val="E49937"/>
    </a:accent6>
    <a:hlink>
      <a:srgbClr val="3CB4E5"/>
    </a:hlink>
    <a:folHlink>
      <a:srgbClr val="87A1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54B2161F8BF64A901DAC3042D5D6AE" ma:contentTypeVersion="9" ma:contentTypeDescription="Create a new document." ma:contentTypeScope="" ma:versionID="e2df4d2fbc422b39d1c946e4648b52bb">
  <xsd:schema xmlns:xsd="http://www.w3.org/2001/XMLSchema" xmlns:xs="http://www.w3.org/2001/XMLSchema" xmlns:p="http://schemas.microsoft.com/office/2006/metadata/properties" xmlns:ns2="e852518c-e217-4bb6-ad7f-7dc19184a479" xmlns:ns3="a131b7bc-ed3b-44bb-bdca-187aca82102c" targetNamespace="http://schemas.microsoft.com/office/2006/metadata/properties" ma:root="true" ma:fieldsID="da8c45ec644ec85d0f5226a12b914f54" ns2:_="" ns3:_="">
    <xsd:import namespace="e852518c-e217-4bb6-ad7f-7dc19184a479"/>
    <xsd:import namespace="a131b7bc-ed3b-44bb-bdca-187aca8210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52518c-e217-4bb6-ad7f-7dc19184a4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_Flow_SignoffStatus" ma:index="16" nillable="true" ma:displayName="Sign-off status" ma:internalName="_x0024_Resources_x003a_core_x002c_Signoff_Status_x003b_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31b7bc-ed3b-44bb-bdca-187aca82102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e852518c-e217-4bb6-ad7f-7dc19184a47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250610-5070-4222-851A-189FE275D8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52518c-e217-4bb6-ad7f-7dc19184a479"/>
    <ds:schemaRef ds:uri="a131b7bc-ed3b-44bb-bdca-187aca8210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342E6BF-995A-4EC2-BDC7-941FC1430F14}">
  <ds:schemaRefs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documentManagement/types"/>
    <ds:schemaRef ds:uri="e852518c-e217-4bb6-ad7f-7dc19184a479"/>
    <ds:schemaRef ds:uri="a131b7bc-ed3b-44bb-bdca-187aca82102c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BE8EC33-C12F-4D56-810A-F49958A1C0C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Documaster_template</Template>
  <TotalTime>0</TotalTime>
  <Words>585</Words>
  <Application>Microsoft Office PowerPoint</Application>
  <PresentationFormat>On-screen Show (16:9)</PresentationFormat>
  <Paragraphs>289</Paragraphs>
  <Slides>37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Documaster-theme</vt:lpstr>
      <vt:lpstr>simple-light-2</vt:lpstr>
      <vt:lpstr>Egendefinert utforming</vt:lpstr>
      <vt:lpstr>1_Egendefinert utforming</vt:lpstr>
      <vt:lpstr>Scalable and secure infrastructure </vt:lpstr>
      <vt:lpstr>Infrastructure</vt:lpstr>
      <vt:lpstr>PowerPoint Presentation</vt:lpstr>
      <vt:lpstr>Infrastructure</vt:lpstr>
      <vt:lpstr> DOCUMASTER</vt:lpstr>
      <vt:lpstr>Archives</vt:lpstr>
      <vt:lpstr>PowerPoint Presentation</vt:lpstr>
      <vt:lpstr>PowerPoint Presentation</vt:lpstr>
      <vt:lpstr>What  do we need?</vt:lpstr>
      <vt:lpstr>Looking  back</vt:lpstr>
      <vt:lpstr>Scalability</vt:lpstr>
      <vt:lpstr>What are the options</vt:lpstr>
      <vt:lpstr>Containers</vt:lpstr>
      <vt:lpstr>PowerPoint Presentation</vt:lpstr>
      <vt:lpstr>Use the right tools</vt:lpstr>
      <vt:lpstr>Private cloud</vt:lpstr>
      <vt:lpstr>LXD</vt:lpstr>
      <vt:lpstr>PowerPoint Presentation</vt:lpstr>
      <vt:lpstr>LXD  Storage  backend</vt:lpstr>
      <vt:lpstr>LXD ♥ ZFS</vt:lpstr>
      <vt:lpstr>ZFS RAID-Z</vt:lpstr>
      <vt:lpstr>ZFS</vt:lpstr>
      <vt:lpstr>PowerPoint Presentation</vt:lpstr>
      <vt:lpstr>Backup &amp; restore</vt:lpstr>
      <vt:lpstr>Cloning / migration</vt:lpstr>
      <vt:lpstr>ZFS</vt:lpstr>
      <vt:lpstr>ZFS</vt:lpstr>
      <vt:lpstr>ZFS on top of HARDWARE RAID</vt:lpstr>
      <vt:lpstr>PowerPoint Presentation</vt:lpstr>
      <vt:lpstr>Security</vt:lpstr>
      <vt:lpstr>  Security </vt:lpstr>
      <vt:lpstr>Linux Unified Key Setup  (LUKS) </vt:lpstr>
      <vt:lpstr>PowerPoint Presentation</vt:lpstr>
      <vt:lpstr>LUKS</vt:lpstr>
      <vt:lpstr>PowerPoint Presentation</vt:lpstr>
      <vt:lpstr>Overview</vt:lpstr>
      <vt:lpstr>Scalable and secure infrastructure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Scalable and secure infrastructure  with  LUKS, ZFS and LXD</dc:title>
  <dc:creator/>
  <cp:lastModifiedBy/>
  <cp:revision>82</cp:revision>
  <dcterms:created xsi:type="dcterms:W3CDTF">2019-02-01T09:07:14Z</dcterms:created>
  <dcterms:modified xsi:type="dcterms:W3CDTF">2019-11-03T09:23:39Z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Ids_UIVersion_512">
    <vt:lpwstr>57,12</vt:lpwstr>
  </property>
  <property fmtid="{D5CDD505-2E9C-101B-9397-08002B2CF9AE}" pid="3" name="ContentTypeId">
    <vt:lpwstr>0x0101003454B2161F8BF64A901DAC3042D5D6AE</vt:lpwstr>
  </property>
</Properties>
</file>